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61" r:id="rId4"/>
    <p:sldId id="262" r:id="rId5"/>
    <p:sldId id="275" r:id="rId6"/>
    <p:sldId id="264" r:id="rId7"/>
    <p:sldId id="274" r:id="rId8"/>
    <p:sldId id="263" r:id="rId9"/>
    <p:sldId id="265" r:id="rId10"/>
    <p:sldId id="276" r:id="rId11"/>
    <p:sldId id="266" r:id="rId12"/>
    <p:sldId id="285" r:id="rId13"/>
    <p:sldId id="270" r:id="rId14"/>
    <p:sldId id="271" r:id="rId15"/>
    <p:sldId id="278" r:id="rId16"/>
    <p:sldId id="279" r:id="rId17"/>
    <p:sldId id="280" r:id="rId18"/>
    <p:sldId id="282" r:id="rId19"/>
    <p:sldId id="272" r:id="rId20"/>
    <p:sldId id="281" r:id="rId21"/>
    <p:sldId id="273" r:id="rId22"/>
    <p:sldId id="283" r:id="rId23"/>
    <p:sldId id="284" r:id="rId24"/>
    <p:sldId id="26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E4CE59-55B0-446E-9F8D-ADBFC82A6585}" type="doc">
      <dgm:prSet loTypeId="urn:microsoft.com/office/officeart/2005/8/layout/default" loCatId="list" qsTypeId="urn:microsoft.com/office/officeart/2005/8/quickstyle/simple3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7CBF330D-C192-428A-A9AA-6164F43DD19C}">
      <dgm:prSet phldrT="[Text]" custT="1"/>
      <dgm:spPr>
        <a:noFill/>
        <a:ln>
          <a:solidFill>
            <a:srgbClr val="C00000"/>
          </a:solidFill>
          <a:prstDash val="sysDot"/>
        </a:ln>
      </dgm:spPr>
      <dgm:t>
        <a:bodyPr/>
        <a:lstStyle/>
        <a:p>
          <a:r>
            <a:rPr lang="en-US" sz="1700" b="1" dirty="0"/>
            <a:t>Improved Data Quality</a:t>
          </a:r>
        </a:p>
      </dgm:t>
    </dgm:pt>
    <dgm:pt modelId="{DC9302B2-403E-4BFE-AA3C-0C6639868022}" type="parTrans" cxnId="{D0C67C5B-CA7C-4DF3-9EBA-A69D3E435D1E}">
      <dgm:prSet/>
      <dgm:spPr/>
      <dgm:t>
        <a:bodyPr/>
        <a:lstStyle/>
        <a:p>
          <a:endParaRPr lang="en-US" sz="1700" b="1"/>
        </a:p>
      </dgm:t>
    </dgm:pt>
    <dgm:pt modelId="{D445A2AA-0383-4814-8917-92E8DE356FB1}" type="sibTrans" cxnId="{D0C67C5B-CA7C-4DF3-9EBA-A69D3E435D1E}">
      <dgm:prSet/>
      <dgm:spPr/>
      <dgm:t>
        <a:bodyPr/>
        <a:lstStyle/>
        <a:p>
          <a:endParaRPr lang="en-US" sz="1700" b="1"/>
        </a:p>
      </dgm:t>
    </dgm:pt>
    <dgm:pt modelId="{246E0105-D4BE-4856-B1E1-12B7DE2AFBFE}">
      <dgm:prSet phldrT="[Text]" custT="1"/>
      <dgm:spPr>
        <a:noFill/>
        <a:ln>
          <a:solidFill>
            <a:srgbClr val="C00000"/>
          </a:solidFill>
          <a:prstDash val="sysDot"/>
        </a:ln>
      </dgm:spPr>
      <dgm:t>
        <a:bodyPr/>
        <a:lstStyle/>
        <a:p>
          <a:r>
            <a:rPr lang="en-US" sz="1700" b="1" dirty="0"/>
            <a:t>Data Security</a:t>
          </a:r>
        </a:p>
      </dgm:t>
    </dgm:pt>
    <dgm:pt modelId="{251B7B86-6C59-4865-B971-3557B4AE2E47}" type="parTrans" cxnId="{402A483A-2146-4E57-A9C3-140F4A430680}">
      <dgm:prSet/>
      <dgm:spPr/>
      <dgm:t>
        <a:bodyPr/>
        <a:lstStyle/>
        <a:p>
          <a:endParaRPr lang="en-US" sz="1700" b="1"/>
        </a:p>
      </dgm:t>
    </dgm:pt>
    <dgm:pt modelId="{F4CC7196-DD89-4F39-8FCB-CB6A8267D569}" type="sibTrans" cxnId="{402A483A-2146-4E57-A9C3-140F4A430680}">
      <dgm:prSet/>
      <dgm:spPr/>
      <dgm:t>
        <a:bodyPr/>
        <a:lstStyle/>
        <a:p>
          <a:endParaRPr lang="en-US" sz="1700" b="1"/>
        </a:p>
      </dgm:t>
    </dgm:pt>
    <dgm:pt modelId="{18B152A5-08F1-42EE-A984-CF4CFF928604}">
      <dgm:prSet phldrT="[Text]" custT="1"/>
      <dgm:spPr>
        <a:noFill/>
        <a:ln>
          <a:solidFill>
            <a:srgbClr val="C00000"/>
          </a:solidFill>
          <a:prstDash val="sysDot"/>
        </a:ln>
      </dgm:spPr>
      <dgm:t>
        <a:bodyPr/>
        <a:lstStyle/>
        <a:p>
          <a:r>
            <a:rPr lang="en-US" sz="1700" b="1" dirty="0"/>
            <a:t>Better Decision Making</a:t>
          </a:r>
        </a:p>
      </dgm:t>
    </dgm:pt>
    <dgm:pt modelId="{630A621B-6CEC-4560-8DBC-7332C35A2F8F}" type="parTrans" cxnId="{366ACBAC-94FC-4DE7-86B6-DE98300B5719}">
      <dgm:prSet/>
      <dgm:spPr/>
      <dgm:t>
        <a:bodyPr/>
        <a:lstStyle/>
        <a:p>
          <a:endParaRPr lang="en-US" sz="1700" b="1"/>
        </a:p>
      </dgm:t>
    </dgm:pt>
    <dgm:pt modelId="{2A8919B1-0162-461C-9F69-1C78544B50CC}" type="sibTrans" cxnId="{366ACBAC-94FC-4DE7-86B6-DE98300B5719}">
      <dgm:prSet/>
      <dgm:spPr/>
      <dgm:t>
        <a:bodyPr/>
        <a:lstStyle/>
        <a:p>
          <a:endParaRPr lang="en-US" sz="1700" b="1"/>
        </a:p>
      </dgm:t>
    </dgm:pt>
    <dgm:pt modelId="{D78F58A8-6450-4C96-BB9D-3DF3905C6417}">
      <dgm:prSet phldrT="[Text]" custT="1"/>
      <dgm:spPr>
        <a:noFill/>
        <a:ln>
          <a:solidFill>
            <a:srgbClr val="C00000"/>
          </a:solidFill>
          <a:prstDash val="sysDot"/>
        </a:ln>
      </dgm:spPr>
      <dgm:t>
        <a:bodyPr/>
        <a:lstStyle/>
        <a:p>
          <a:r>
            <a:rPr lang="en-US" sz="1700" b="1" dirty="0"/>
            <a:t>Lower Costs</a:t>
          </a:r>
        </a:p>
      </dgm:t>
    </dgm:pt>
    <dgm:pt modelId="{29842CC2-969E-4284-92E6-10C33E981E64}" type="parTrans" cxnId="{9A4E3039-6DEB-411C-BDEB-AF99CB72FB7F}">
      <dgm:prSet/>
      <dgm:spPr/>
      <dgm:t>
        <a:bodyPr/>
        <a:lstStyle/>
        <a:p>
          <a:endParaRPr lang="en-US" sz="1700" b="1"/>
        </a:p>
      </dgm:t>
    </dgm:pt>
    <dgm:pt modelId="{51DA9A8E-E275-4A5E-9879-6DDFC80BE5AE}" type="sibTrans" cxnId="{9A4E3039-6DEB-411C-BDEB-AF99CB72FB7F}">
      <dgm:prSet/>
      <dgm:spPr/>
      <dgm:t>
        <a:bodyPr/>
        <a:lstStyle/>
        <a:p>
          <a:endParaRPr lang="en-US" sz="1700" b="1"/>
        </a:p>
      </dgm:t>
    </dgm:pt>
    <dgm:pt modelId="{C18A7003-EF70-47C9-B96A-A81FF7A0D742}">
      <dgm:prSet phldrT="[Text]" custT="1"/>
      <dgm:spPr>
        <a:noFill/>
        <a:ln>
          <a:solidFill>
            <a:srgbClr val="C00000"/>
          </a:solidFill>
          <a:prstDash val="sysDot"/>
        </a:ln>
      </dgm:spPr>
      <dgm:t>
        <a:bodyPr/>
        <a:lstStyle/>
        <a:p>
          <a:r>
            <a:rPr lang="en-US" sz="1700" b="1" dirty="0"/>
            <a:t>Improved Productivity</a:t>
          </a:r>
        </a:p>
      </dgm:t>
    </dgm:pt>
    <dgm:pt modelId="{0040DDCD-767A-4FDF-A179-5CFA6A29324A}" type="parTrans" cxnId="{CFDEAEC3-8E79-494A-B57A-7F39ADD4D244}">
      <dgm:prSet/>
      <dgm:spPr/>
      <dgm:t>
        <a:bodyPr/>
        <a:lstStyle/>
        <a:p>
          <a:endParaRPr lang="en-US" sz="1700" b="1"/>
        </a:p>
      </dgm:t>
    </dgm:pt>
    <dgm:pt modelId="{4797F68B-5CFB-448F-BC29-C983ED86882A}" type="sibTrans" cxnId="{CFDEAEC3-8E79-494A-B57A-7F39ADD4D244}">
      <dgm:prSet/>
      <dgm:spPr/>
      <dgm:t>
        <a:bodyPr/>
        <a:lstStyle/>
        <a:p>
          <a:endParaRPr lang="en-US" sz="1700" b="1"/>
        </a:p>
      </dgm:t>
    </dgm:pt>
    <dgm:pt modelId="{1E665F67-D1EB-406A-8102-BA4EF470BCF4}">
      <dgm:prSet phldrT="[Text]" custT="1"/>
      <dgm:spPr>
        <a:noFill/>
        <a:ln>
          <a:solidFill>
            <a:srgbClr val="C00000"/>
          </a:solidFill>
          <a:prstDash val="sysDot"/>
        </a:ln>
      </dgm:spPr>
      <dgm:t>
        <a:bodyPr/>
        <a:lstStyle/>
        <a:p>
          <a:r>
            <a:rPr lang="en-US" sz="1700" b="1" dirty="0"/>
            <a:t>Faster, Better Access To Information</a:t>
          </a:r>
        </a:p>
      </dgm:t>
    </dgm:pt>
    <dgm:pt modelId="{2ABA8393-2516-4153-8DA1-EB8CCD528A60}" type="parTrans" cxnId="{DAC2838B-2AFC-4CA6-A81C-C778E27B9D8E}">
      <dgm:prSet/>
      <dgm:spPr/>
      <dgm:t>
        <a:bodyPr/>
        <a:lstStyle/>
        <a:p>
          <a:endParaRPr lang="en-US" sz="1700" b="1"/>
        </a:p>
      </dgm:t>
    </dgm:pt>
    <dgm:pt modelId="{55581EE8-1FAA-4AB5-A1C4-77E48130ADB5}" type="sibTrans" cxnId="{DAC2838B-2AFC-4CA6-A81C-C778E27B9D8E}">
      <dgm:prSet/>
      <dgm:spPr/>
      <dgm:t>
        <a:bodyPr/>
        <a:lstStyle/>
        <a:p>
          <a:endParaRPr lang="en-US" sz="1700" b="1"/>
        </a:p>
      </dgm:t>
    </dgm:pt>
    <dgm:pt modelId="{E39EF904-A0B1-4372-8C03-4121A3451B97}" type="pres">
      <dgm:prSet presAssocID="{5AE4CE59-55B0-446E-9F8D-ADBFC82A6585}" presName="diagram" presStyleCnt="0">
        <dgm:presLayoutVars>
          <dgm:dir/>
          <dgm:resizeHandles val="exact"/>
        </dgm:presLayoutVars>
      </dgm:prSet>
      <dgm:spPr/>
    </dgm:pt>
    <dgm:pt modelId="{F1770D54-E3DC-4637-B87E-1F0E78227FEE}" type="pres">
      <dgm:prSet presAssocID="{7CBF330D-C192-428A-A9AA-6164F43DD19C}" presName="node" presStyleLbl="node1" presStyleIdx="0" presStyleCnt="6">
        <dgm:presLayoutVars>
          <dgm:bulletEnabled val="1"/>
        </dgm:presLayoutVars>
      </dgm:prSet>
      <dgm:spPr/>
    </dgm:pt>
    <dgm:pt modelId="{F6DFF11C-3A52-4A73-AE46-E7F7EE2528A6}" type="pres">
      <dgm:prSet presAssocID="{D445A2AA-0383-4814-8917-92E8DE356FB1}" presName="sibTrans" presStyleCnt="0"/>
      <dgm:spPr/>
    </dgm:pt>
    <dgm:pt modelId="{CA83E282-35B8-4E29-BCB4-0372FB2E587A}" type="pres">
      <dgm:prSet presAssocID="{246E0105-D4BE-4856-B1E1-12B7DE2AFBFE}" presName="node" presStyleLbl="node1" presStyleIdx="1" presStyleCnt="6">
        <dgm:presLayoutVars>
          <dgm:bulletEnabled val="1"/>
        </dgm:presLayoutVars>
      </dgm:prSet>
      <dgm:spPr/>
    </dgm:pt>
    <dgm:pt modelId="{E6FD87A1-1466-42C1-8604-29F69BCDD38E}" type="pres">
      <dgm:prSet presAssocID="{F4CC7196-DD89-4F39-8FCB-CB6A8267D569}" presName="sibTrans" presStyleCnt="0"/>
      <dgm:spPr/>
    </dgm:pt>
    <dgm:pt modelId="{2C615078-18EF-4984-8E43-4F6C9B35ED34}" type="pres">
      <dgm:prSet presAssocID="{18B152A5-08F1-42EE-A984-CF4CFF928604}" presName="node" presStyleLbl="node1" presStyleIdx="2" presStyleCnt="6">
        <dgm:presLayoutVars>
          <dgm:bulletEnabled val="1"/>
        </dgm:presLayoutVars>
      </dgm:prSet>
      <dgm:spPr/>
    </dgm:pt>
    <dgm:pt modelId="{5B5ABE19-A682-4453-95C7-4A3E907FB215}" type="pres">
      <dgm:prSet presAssocID="{2A8919B1-0162-461C-9F69-1C78544B50CC}" presName="sibTrans" presStyleCnt="0"/>
      <dgm:spPr/>
    </dgm:pt>
    <dgm:pt modelId="{56DABF82-99F3-4C7E-9824-7EF6485BF0CC}" type="pres">
      <dgm:prSet presAssocID="{D78F58A8-6450-4C96-BB9D-3DF3905C6417}" presName="node" presStyleLbl="node1" presStyleIdx="3" presStyleCnt="6">
        <dgm:presLayoutVars>
          <dgm:bulletEnabled val="1"/>
        </dgm:presLayoutVars>
      </dgm:prSet>
      <dgm:spPr/>
    </dgm:pt>
    <dgm:pt modelId="{B913B8C2-F995-4496-A39B-1805F2FABEFD}" type="pres">
      <dgm:prSet presAssocID="{51DA9A8E-E275-4A5E-9879-6DDFC80BE5AE}" presName="sibTrans" presStyleCnt="0"/>
      <dgm:spPr/>
    </dgm:pt>
    <dgm:pt modelId="{96B6E18D-6F02-4AB3-81B8-436D4360EE0E}" type="pres">
      <dgm:prSet presAssocID="{C18A7003-EF70-47C9-B96A-A81FF7A0D742}" presName="node" presStyleLbl="node1" presStyleIdx="4" presStyleCnt="6">
        <dgm:presLayoutVars>
          <dgm:bulletEnabled val="1"/>
        </dgm:presLayoutVars>
      </dgm:prSet>
      <dgm:spPr/>
    </dgm:pt>
    <dgm:pt modelId="{3DB66BE2-A2DA-49C5-8AC9-591E5B4433DA}" type="pres">
      <dgm:prSet presAssocID="{4797F68B-5CFB-448F-BC29-C983ED86882A}" presName="sibTrans" presStyleCnt="0"/>
      <dgm:spPr/>
    </dgm:pt>
    <dgm:pt modelId="{2269877B-9BD2-4F58-B95F-542FC0495B73}" type="pres">
      <dgm:prSet presAssocID="{1E665F67-D1EB-406A-8102-BA4EF470BCF4}" presName="node" presStyleLbl="node1" presStyleIdx="5" presStyleCnt="6">
        <dgm:presLayoutVars>
          <dgm:bulletEnabled val="1"/>
        </dgm:presLayoutVars>
      </dgm:prSet>
      <dgm:spPr/>
    </dgm:pt>
  </dgm:ptLst>
  <dgm:cxnLst>
    <dgm:cxn modelId="{9A4E3039-6DEB-411C-BDEB-AF99CB72FB7F}" srcId="{5AE4CE59-55B0-446E-9F8D-ADBFC82A6585}" destId="{D78F58A8-6450-4C96-BB9D-3DF3905C6417}" srcOrd="3" destOrd="0" parTransId="{29842CC2-969E-4284-92E6-10C33E981E64}" sibTransId="{51DA9A8E-E275-4A5E-9879-6DDFC80BE5AE}"/>
    <dgm:cxn modelId="{402A483A-2146-4E57-A9C3-140F4A430680}" srcId="{5AE4CE59-55B0-446E-9F8D-ADBFC82A6585}" destId="{246E0105-D4BE-4856-B1E1-12B7DE2AFBFE}" srcOrd="1" destOrd="0" parTransId="{251B7B86-6C59-4865-B971-3557B4AE2E47}" sibTransId="{F4CC7196-DD89-4F39-8FCB-CB6A8267D569}"/>
    <dgm:cxn modelId="{D0C67C5B-CA7C-4DF3-9EBA-A69D3E435D1E}" srcId="{5AE4CE59-55B0-446E-9F8D-ADBFC82A6585}" destId="{7CBF330D-C192-428A-A9AA-6164F43DD19C}" srcOrd="0" destOrd="0" parTransId="{DC9302B2-403E-4BFE-AA3C-0C6639868022}" sibTransId="{D445A2AA-0383-4814-8917-92E8DE356FB1}"/>
    <dgm:cxn modelId="{239C3967-374C-4B74-AC48-37972A8D0B63}" type="presOf" srcId="{D78F58A8-6450-4C96-BB9D-3DF3905C6417}" destId="{56DABF82-99F3-4C7E-9824-7EF6485BF0CC}" srcOrd="0" destOrd="0" presId="urn:microsoft.com/office/officeart/2005/8/layout/default"/>
    <dgm:cxn modelId="{DAC2838B-2AFC-4CA6-A81C-C778E27B9D8E}" srcId="{5AE4CE59-55B0-446E-9F8D-ADBFC82A6585}" destId="{1E665F67-D1EB-406A-8102-BA4EF470BCF4}" srcOrd="5" destOrd="0" parTransId="{2ABA8393-2516-4153-8DA1-EB8CCD528A60}" sibTransId="{55581EE8-1FAA-4AB5-A1C4-77E48130ADB5}"/>
    <dgm:cxn modelId="{366ACBAC-94FC-4DE7-86B6-DE98300B5719}" srcId="{5AE4CE59-55B0-446E-9F8D-ADBFC82A6585}" destId="{18B152A5-08F1-42EE-A984-CF4CFF928604}" srcOrd="2" destOrd="0" parTransId="{630A621B-6CEC-4560-8DBC-7332C35A2F8F}" sibTransId="{2A8919B1-0162-461C-9F69-1C78544B50CC}"/>
    <dgm:cxn modelId="{D15C9CAD-EB54-4382-A81C-F6C99B64ED90}" type="presOf" srcId="{C18A7003-EF70-47C9-B96A-A81FF7A0D742}" destId="{96B6E18D-6F02-4AB3-81B8-436D4360EE0E}" srcOrd="0" destOrd="0" presId="urn:microsoft.com/office/officeart/2005/8/layout/default"/>
    <dgm:cxn modelId="{F76F30AF-3051-473B-9FFF-030D68DDE7A7}" type="presOf" srcId="{1E665F67-D1EB-406A-8102-BA4EF470BCF4}" destId="{2269877B-9BD2-4F58-B95F-542FC0495B73}" srcOrd="0" destOrd="0" presId="urn:microsoft.com/office/officeart/2005/8/layout/default"/>
    <dgm:cxn modelId="{CFDEAEC3-8E79-494A-B57A-7F39ADD4D244}" srcId="{5AE4CE59-55B0-446E-9F8D-ADBFC82A6585}" destId="{C18A7003-EF70-47C9-B96A-A81FF7A0D742}" srcOrd="4" destOrd="0" parTransId="{0040DDCD-767A-4FDF-A179-5CFA6A29324A}" sibTransId="{4797F68B-5CFB-448F-BC29-C983ED86882A}"/>
    <dgm:cxn modelId="{2DF253C4-B725-47E9-B021-10E23324C0BD}" type="presOf" srcId="{246E0105-D4BE-4856-B1E1-12B7DE2AFBFE}" destId="{CA83E282-35B8-4E29-BCB4-0372FB2E587A}" srcOrd="0" destOrd="0" presId="urn:microsoft.com/office/officeart/2005/8/layout/default"/>
    <dgm:cxn modelId="{8D9BA6D1-84A7-465C-9060-E7F15237BB0D}" type="presOf" srcId="{5AE4CE59-55B0-446E-9F8D-ADBFC82A6585}" destId="{E39EF904-A0B1-4372-8C03-4121A3451B97}" srcOrd="0" destOrd="0" presId="urn:microsoft.com/office/officeart/2005/8/layout/default"/>
    <dgm:cxn modelId="{29A89ED4-19A4-41CC-922A-7A6A9299DD4E}" type="presOf" srcId="{18B152A5-08F1-42EE-A984-CF4CFF928604}" destId="{2C615078-18EF-4984-8E43-4F6C9B35ED34}" srcOrd="0" destOrd="0" presId="urn:microsoft.com/office/officeart/2005/8/layout/default"/>
    <dgm:cxn modelId="{BEC698F8-8D9C-4687-A052-8C621EE8B40D}" type="presOf" srcId="{7CBF330D-C192-428A-A9AA-6164F43DD19C}" destId="{F1770D54-E3DC-4637-B87E-1F0E78227FEE}" srcOrd="0" destOrd="0" presId="urn:microsoft.com/office/officeart/2005/8/layout/default"/>
    <dgm:cxn modelId="{1A0E6013-9B7B-431E-9ABC-D942E6F708B2}" type="presParOf" srcId="{E39EF904-A0B1-4372-8C03-4121A3451B97}" destId="{F1770D54-E3DC-4637-B87E-1F0E78227FEE}" srcOrd="0" destOrd="0" presId="urn:microsoft.com/office/officeart/2005/8/layout/default"/>
    <dgm:cxn modelId="{97E3F8B9-A19C-4751-8A5A-D3415BAC8667}" type="presParOf" srcId="{E39EF904-A0B1-4372-8C03-4121A3451B97}" destId="{F6DFF11C-3A52-4A73-AE46-E7F7EE2528A6}" srcOrd="1" destOrd="0" presId="urn:microsoft.com/office/officeart/2005/8/layout/default"/>
    <dgm:cxn modelId="{3A667F0C-260C-4FAA-BAC4-C38B00C669C9}" type="presParOf" srcId="{E39EF904-A0B1-4372-8C03-4121A3451B97}" destId="{CA83E282-35B8-4E29-BCB4-0372FB2E587A}" srcOrd="2" destOrd="0" presId="urn:microsoft.com/office/officeart/2005/8/layout/default"/>
    <dgm:cxn modelId="{5AD1249B-41AD-4153-8A99-55258B71BE64}" type="presParOf" srcId="{E39EF904-A0B1-4372-8C03-4121A3451B97}" destId="{E6FD87A1-1466-42C1-8604-29F69BCDD38E}" srcOrd="3" destOrd="0" presId="urn:microsoft.com/office/officeart/2005/8/layout/default"/>
    <dgm:cxn modelId="{32B1212E-0595-4305-80F5-BD6A368F0AC3}" type="presParOf" srcId="{E39EF904-A0B1-4372-8C03-4121A3451B97}" destId="{2C615078-18EF-4984-8E43-4F6C9B35ED34}" srcOrd="4" destOrd="0" presId="urn:microsoft.com/office/officeart/2005/8/layout/default"/>
    <dgm:cxn modelId="{51B493CE-E24C-437F-8ABC-70BF3FDE9CA9}" type="presParOf" srcId="{E39EF904-A0B1-4372-8C03-4121A3451B97}" destId="{5B5ABE19-A682-4453-95C7-4A3E907FB215}" srcOrd="5" destOrd="0" presId="urn:microsoft.com/office/officeart/2005/8/layout/default"/>
    <dgm:cxn modelId="{EEFB4B39-C028-4F33-A741-10C6A41E8193}" type="presParOf" srcId="{E39EF904-A0B1-4372-8C03-4121A3451B97}" destId="{56DABF82-99F3-4C7E-9824-7EF6485BF0CC}" srcOrd="6" destOrd="0" presId="urn:microsoft.com/office/officeart/2005/8/layout/default"/>
    <dgm:cxn modelId="{BB01585C-4395-4FE1-86D1-C6D2B466A0F1}" type="presParOf" srcId="{E39EF904-A0B1-4372-8C03-4121A3451B97}" destId="{B913B8C2-F995-4496-A39B-1805F2FABEFD}" srcOrd="7" destOrd="0" presId="urn:microsoft.com/office/officeart/2005/8/layout/default"/>
    <dgm:cxn modelId="{AE7FCC6F-47D6-471E-933D-B37A3F5ADA1A}" type="presParOf" srcId="{E39EF904-A0B1-4372-8C03-4121A3451B97}" destId="{96B6E18D-6F02-4AB3-81B8-436D4360EE0E}" srcOrd="8" destOrd="0" presId="urn:microsoft.com/office/officeart/2005/8/layout/default"/>
    <dgm:cxn modelId="{D1789266-73AD-41D4-9267-208431BF477E}" type="presParOf" srcId="{E39EF904-A0B1-4372-8C03-4121A3451B97}" destId="{3DB66BE2-A2DA-49C5-8AC9-591E5B4433DA}" srcOrd="9" destOrd="0" presId="urn:microsoft.com/office/officeart/2005/8/layout/default"/>
    <dgm:cxn modelId="{F99EB982-53C9-444C-933A-08F18F69E6A0}" type="presParOf" srcId="{E39EF904-A0B1-4372-8C03-4121A3451B97}" destId="{2269877B-9BD2-4F58-B95F-542FC0495B73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C04BF6-ED4C-4B9F-A96E-8031EB82EB24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C75483-149F-48CA-9164-6DF18B6D8316}">
      <dgm:prSet phldrT="[Text]"/>
      <dgm:spPr>
        <a:noFill/>
        <a:ln w="28575">
          <a:solidFill>
            <a:srgbClr val="C00000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</a:rPr>
            <a:t>Criticality</a:t>
          </a:r>
        </a:p>
      </dgm:t>
    </dgm:pt>
    <dgm:pt modelId="{65F98438-1648-40CA-9C31-741EE760E3BE}" type="parTrans" cxnId="{AFCA4868-7105-4841-AAE7-FA12261F2064}">
      <dgm:prSet/>
      <dgm:spPr/>
      <dgm:t>
        <a:bodyPr/>
        <a:lstStyle/>
        <a:p>
          <a:endParaRPr lang="en-US"/>
        </a:p>
      </dgm:t>
    </dgm:pt>
    <dgm:pt modelId="{D591B240-35F7-4506-8891-F61FCEB6071C}" type="sibTrans" cxnId="{AFCA4868-7105-4841-AAE7-FA12261F2064}">
      <dgm:prSet/>
      <dgm:spPr/>
      <dgm:t>
        <a:bodyPr/>
        <a:lstStyle/>
        <a:p>
          <a:endParaRPr lang="en-US"/>
        </a:p>
      </dgm:t>
    </dgm:pt>
    <dgm:pt modelId="{1BB6DB44-10A7-4EC7-B5B7-0CF7F5195DE5}">
      <dgm:prSet phldrT="[Text]"/>
      <dgm:spPr/>
      <dgm:t>
        <a:bodyPr/>
        <a:lstStyle/>
        <a:p>
          <a:pPr algn="l"/>
          <a:r>
            <a:rPr lang="en-US" b="0" i="0" dirty="0"/>
            <a:t>Applications critical to business operations should be carefully considered</a:t>
          </a:r>
          <a:endParaRPr lang="en-US" dirty="0"/>
        </a:p>
      </dgm:t>
    </dgm:pt>
    <dgm:pt modelId="{6D0DFC8B-24D2-4364-B67F-1967D944EA0B}" type="parTrans" cxnId="{0A13922D-911C-41CA-A674-9C0D59815ADC}">
      <dgm:prSet/>
      <dgm:spPr/>
      <dgm:t>
        <a:bodyPr/>
        <a:lstStyle/>
        <a:p>
          <a:endParaRPr lang="en-US"/>
        </a:p>
      </dgm:t>
    </dgm:pt>
    <dgm:pt modelId="{E85B9808-F8D0-4834-AA33-62E597C23890}" type="sibTrans" cxnId="{0A13922D-911C-41CA-A674-9C0D59815ADC}">
      <dgm:prSet/>
      <dgm:spPr/>
      <dgm:t>
        <a:bodyPr/>
        <a:lstStyle/>
        <a:p>
          <a:endParaRPr lang="en-US"/>
        </a:p>
      </dgm:t>
    </dgm:pt>
    <dgm:pt modelId="{5DF1A45D-4159-47D7-A4BE-5B11AAF37F48}">
      <dgm:prSet phldrT="[Text]"/>
      <dgm:spPr/>
      <dgm:t>
        <a:bodyPr/>
        <a:lstStyle/>
        <a:p>
          <a:pPr algn="l"/>
          <a:r>
            <a:rPr lang="en-US" b="0" i="0" dirty="0"/>
            <a:t>ensure that cloud environment can support their requirements for security, compliance, and uptime</a:t>
          </a:r>
          <a:endParaRPr lang="en-US" dirty="0"/>
        </a:p>
      </dgm:t>
    </dgm:pt>
    <dgm:pt modelId="{6FD430E3-F91B-44DF-BCF2-C481A60BD0DE}" type="parTrans" cxnId="{568DE940-AB5D-4EA0-9AD7-E051C8B70D52}">
      <dgm:prSet/>
      <dgm:spPr/>
      <dgm:t>
        <a:bodyPr/>
        <a:lstStyle/>
        <a:p>
          <a:endParaRPr lang="en-US"/>
        </a:p>
      </dgm:t>
    </dgm:pt>
    <dgm:pt modelId="{675F32C3-D6EC-4CD2-AFDC-8C22693E8AEE}" type="sibTrans" cxnId="{568DE940-AB5D-4EA0-9AD7-E051C8B70D52}">
      <dgm:prSet/>
      <dgm:spPr/>
      <dgm:t>
        <a:bodyPr/>
        <a:lstStyle/>
        <a:p>
          <a:endParaRPr lang="en-US"/>
        </a:p>
      </dgm:t>
    </dgm:pt>
    <dgm:pt modelId="{740FEA04-A0E6-47D8-BACB-918BB18F68A5}">
      <dgm:prSet phldrT="[Text]"/>
      <dgm:spPr>
        <a:noFill/>
        <a:ln w="28575">
          <a:solidFill>
            <a:srgbClr val="C00000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</a:rPr>
            <a:t>Complexity</a:t>
          </a:r>
        </a:p>
      </dgm:t>
    </dgm:pt>
    <dgm:pt modelId="{9C44EF53-1B48-403F-93E1-0897B89BC382}" type="parTrans" cxnId="{5A41ECF7-1D4A-4B30-9D0B-BBDFC9E76DF4}">
      <dgm:prSet/>
      <dgm:spPr/>
      <dgm:t>
        <a:bodyPr/>
        <a:lstStyle/>
        <a:p>
          <a:endParaRPr lang="en-US"/>
        </a:p>
      </dgm:t>
    </dgm:pt>
    <dgm:pt modelId="{57DFCD19-3636-4099-9A2B-6463CDCC496D}" type="sibTrans" cxnId="{5A41ECF7-1D4A-4B30-9D0B-BBDFC9E76DF4}">
      <dgm:prSet/>
      <dgm:spPr/>
      <dgm:t>
        <a:bodyPr/>
        <a:lstStyle/>
        <a:p>
          <a:endParaRPr lang="en-US"/>
        </a:p>
      </dgm:t>
    </dgm:pt>
    <dgm:pt modelId="{0C59A6B5-F021-4D10-AD3E-3A639302964F}">
      <dgm:prSet phldrT="[Text]"/>
      <dgm:spPr/>
      <dgm:t>
        <a:bodyPr/>
        <a:lstStyle/>
        <a:p>
          <a:pPr algn="l"/>
          <a:r>
            <a:rPr lang="en-US" b="0" i="0" dirty="0"/>
            <a:t>Less complex applications may be ideal candidates for early migration</a:t>
          </a:r>
          <a:endParaRPr lang="en-US" dirty="0"/>
        </a:p>
      </dgm:t>
    </dgm:pt>
    <dgm:pt modelId="{DC53D065-5496-4B68-AEB9-B2F13FC5348C}" type="parTrans" cxnId="{A51ABF05-B6F3-4118-848F-E993AF2F4ADB}">
      <dgm:prSet/>
      <dgm:spPr/>
      <dgm:t>
        <a:bodyPr/>
        <a:lstStyle/>
        <a:p>
          <a:endParaRPr lang="en-US"/>
        </a:p>
      </dgm:t>
    </dgm:pt>
    <dgm:pt modelId="{45CEFEAF-88E8-4CFA-95B1-D1D48C56F2AA}" type="sibTrans" cxnId="{A51ABF05-B6F3-4118-848F-E993AF2F4ADB}">
      <dgm:prSet/>
      <dgm:spPr/>
      <dgm:t>
        <a:bodyPr/>
        <a:lstStyle/>
        <a:p>
          <a:endParaRPr lang="en-US"/>
        </a:p>
      </dgm:t>
    </dgm:pt>
    <dgm:pt modelId="{A59E060E-4BBD-421D-8AEF-AA026DF7A1C3}">
      <dgm:prSet phldrT="[Text]"/>
      <dgm:spPr/>
      <dgm:t>
        <a:bodyPr/>
        <a:lstStyle/>
        <a:p>
          <a:pPr algn="l"/>
          <a:r>
            <a:rPr lang="en-US" b="0" i="0" dirty="0"/>
            <a:t>Can serve as a proof of concept and lowering the risk for more complex migrations later on</a:t>
          </a:r>
          <a:endParaRPr lang="en-US" dirty="0"/>
        </a:p>
      </dgm:t>
    </dgm:pt>
    <dgm:pt modelId="{4DE444F8-AFC9-4E28-8CE4-58AF6C48C84D}" type="parTrans" cxnId="{6AB5F03B-DEC1-4323-BD45-26B99C358918}">
      <dgm:prSet/>
      <dgm:spPr/>
      <dgm:t>
        <a:bodyPr/>
        <a:lstStyle/>
        <a:p>
          <a:endParaRPr lang="en-US"/>
        </a:p>
      </dgm:t>
    </dgm:pt>
    <dgm:pt modelId="{B9A38F2A-200F-44BC-9790-0D74B43BDE5B}" type="sibTrans" cxnId="{6AB5F03B-DEC1-4323-BD45-26B99C358918}">
      <dgm:prSet/>
      <dgm:spPr/>
      <dgm:t>
        <a:bodyPr/>
        <a:lstStyle/>
        <a:p>
          <a:endParaRPr lang="en-US"/>
        </a:p>
      </dgm:t>
    </dgm:pt>
    <dgm:pt modelId="{8D4C8943-448D-4B22-A65D-0DAC6B6C8C0C}">
      <dgm:prSet phldrT="[Text]"/>
      <dgm:spPr>
        <a:noFill/>
        <a:ln w="28575">
          <a:solidFill>
            <a:srgbClr val="C00000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</a:rPr>
            <a:t>Benefits </a:t>
          </a:r>
        </a:p>
      </dgm:t>
    </dgm:pt>
    <dgm:pt modelId="{14993A11-B963-4464-810D-454825029CCD}" type="parTrans" cxnId="{DBD041B4-E664-42D7-AAB7-4F36EE015706}">
      <dgm:prSet/>
      <dgm:spPr/>
      <dgm:t>
        <a:bodyPr/>
        <a:lstStyle/>
        <a:p>
          <a:endParaRPr lang="en-US"/>
        </a:p>
      </dgm:t>
    </dgm:pt>
    <dgm:pt modelId="{5516FBFF-E2D0-40DA-AB4C-6870BAFDD40D}" type="sibTrans" cxnId="{DBD041B4-E664-42D7-AAB7-4F36EE015706}">
      <dgm:prSet/>
      <dgm:spPr/>
      <dgm:t>
        <a:bodyPr/>
        <a:lstStyle/>
        <a:p>
          <a:endParaRPr lang="en-US"/>
        </a:p>
      </dgm:t>
    </dgm:pt>
    <dgm:pt modelId="{F193936F-F7A0-430A-8A45-94798B7513B2}">
      <dgm:prSet phldrT="[Text]"/>
      <dgm:spPr/>
      <dgm:t>
        <a:bodyPr/>
        <a:lstStyle/>
        <a:p>
          <a:pPr algn="l"/>
          <a:r>
            <a:rPr lang="en-US" b="0" i="0" dirty="0"/>
            <a:t>Applications that stand to gain the most from cloud features should be prioritized to maximize returns</a:t>
          </a:r>
          <a:endParaRPr lang="en-US" dirty="0"/>
        </a:p>
      </dgm:t>
    </dgm:pt>
    <dgm:pt modelId="{65D2E9FF-2DAD-431F-8515-D387330490E7}" type="parTrans" cxnId="{2B59514E-4555-457F-9591-173A34E35093}">
      <dgm:prSet/>
      <dgm:spPr/>
      <dgm:t>
        <a:bodyPr/>
        <a:lstStyle/>
        <a:p>
          <a:endParaRPr lang="en-US"/>
        </a:p>
      </dgm:t>
    </dgm:pt>
    <dgm:pt modelId="{ED24A398-55B6-49F7-94D5-A609EFDAA9CF}" type="sibTrans" cxnId="{2B59514E-4555-457F-9591-173A34E35093}">
      <dgm:prSet/>
      <dgm:spPr/>
      <dgm:t>
        <a:bodyPr/>
        <a:lstStyle/>
        <a:p>
          <a:endParaRPr lang="en-US"/>
        </a:p>
      </dgm:t>
    </dgm:pt>
    <dgm:pt modelId="{6E805028-2F04-47D6-8555-C57B24C5A2C3}">
      <dgm:prSet phldrT="[Text]"/>
      <dgm:spPr/>
      <dgm:t>
        <a:bodyPr/>
        <a:lstStyle/>
        <a:p>
          <a:pPr algn="l"/>
          <a:r>
            <a:rPr lang="en-US" dirty="0"/>
            <a:t>e.g., applications needing </a:t>
          </a:r>
          <a:r>
            <a:rPr lang="en-US" b="0" i="0" dirty="0"/>
            <a:t>access to advanced analytics or AI services</a:t>
          </a:r>
          <a:endParaRPr lang="en-US" dirty="0"/>
        </a:p>
      </dgm:t>
    </dgm:pt>
    <dgm:pt modelId="{D3139DE9-1C09-4702-85F7-1C4A295C9EA9}" type="parTrans" cxnId="{9A67A4BF-6ADA-47B9-9460-32460BCB41AD}">
      <dgm:prSet/>
      <dgm:spPr/>
      <dgm:t>
        <a:bodyPr/>
        <a:lstStyle/>
        <a:p>
          <a:endParaRPr lang="en-US"/>
        </a:p>
      </dgm:t>
    </dgm:pt>
    <dgm:pt modelId="{80367A18-DA44-46C5-9B10-4FF5333C5064}" type="sibTrans" cxnId="{9A67A4BF-6ADA-47B9-9460-32460BCB41AD}">
      <dgm:prSet/>
      <dgm:spPr/>
      <dgm:t>
        <a:bodyPr/>
        <a:lstStyle/>
        <a:p>
          <a:endParaRPr lang="en-US"/>
        </a:p>
      </dgm:t>
    </dgm:pt>
    <dgm:pt modelId="{09673D3C-BF67-49E4-8C5C-D963C5F793ED}" type="pres">
      <dgm:prSet presAssocID="{47C04BF6-ED4C-4B9F-A96E-8031EB82EB2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8724AEA-27D6-436C-842F-230D9A07EC36}" type="pres">
      <dgm:prSet presAssocID="{41C75483-149F-48CA-9164-6DF18B6D8316}" presName="root" presStyleCnt="0"/>
      <dgm:spPr/>
    </dgm:pt>
    <dgm:pt modelId="{B8AD0A8B-1398-420E-B54B-4DE853240479}" type="pres">
      <dgm:prSet presAssocID="{41C75483-149F-48CA-9164-6DF18B6D8316}" presName="rootComposite" presStyleCnt="0"/>
      <dgm:spPr/>
    </dgm:pt>
    <dgm:pt modelId="{978E8AE8-06C4-48D2-A12B-D67BD677BF2C}" type="pres">
      <dgm:prSet presAssocID="{41C75483-149F-48CA-9164-6DF18B6D8316}" presName="rootText" presStyleLbl="node1" presStyleIdx="0" presStyleCnt="3"/>
      <dgm:spPr/>
    </dgm:pt>
    <dgm:pt modelId="{4BF7804D-C71F-4440-8D40-A0B7A9E84CEC}" type="pres">
      <dgm:prSet presAssocID="{41C75483-149F-48CA-9164-6DF18B6D8316}" presName="rootConnector" presStyleLbl="node1" presStyleIdx="0" presStyleCnt="3"/>
      <dgm:spPr/>
    </dgm:pt>
    <dgm:pt modelId="{6B35F05F-4689-49C4-9D98-25CB3621F488}" type="pres">
      <dgm:prSet presAssocID="{41C75483-149F-48CA-9164-6DF18B6D8316}" presName="childShape" presStyleCnt="0"/>
      <dgm:spPr/>
    </dgm:pt>
    <dgm:pt modelId="{5293FD73-1B07-4060-9A92-1D2537435B2F}" type="pres">
      <dgm:prSet presAssocID="{6D0DFC8B-24D2-4364-B67F-1967D944EA0B}" presName="Name13" presStyleLbl="parChTrans1D2" presStyleIdx="0" presStyleCnt="6"/>
      <dgm:spPr/>
    </dgm:pt>
    <dgm:pt modelId="{C27FC13E-2545-41FA-B894-01F5232D44C1}" type="pres">
      <dgm:prSet presAssocID="{1BB6DB44-10A7-4EC7-B5B7-0CF7F5195DE5}" presName="childText" presStyleLbl="bgAcc1" presStyleIdx="0" presStyleCnt="6" custScaleX="241468">
        <dgm:presLayoutVars>
          <dgm:bulletEnabled val="1"/>
        </dgm:presLayoutVars>
      </dgm:prSet>
      <dgm:spPr/>
    </dgm:pt>
    <dgm:pt modelId="{FB176499-BE92-463C-883E-74CA6078C6A0}" type="pres">
      <dgm:prSet presAssocID="{6FD430E3-F91B-44DF-BCF2-C481A60BD0DE}" presName="Name13" presStyleLbl="parChTrans1D2" presStyleIdx="1" presStyleCnt="6"/>
      <dgm:spPr/>
    </dgm:pt>
    <dgm:pt modelId="{716A43DA-8AC3-427A-96F3-6FC703D852FB}" type="pres">
      <dgm:prSet presAssocID="{5DF1A45D-4159-47D7-A4BE-5B11AAF37F48}" presName="childText" presStyleLbl="bgAcc1" presStyleIdx="1" presStyleCnt="6" custScaleX="241468">
        <dgm:presLayoutVars>
          <dgm:bulletEnabled val="1"/>
        </dgm:presLayoutVars>
      </dgm:prSet>
      <dgm:spPr/>
    </dgm:pt>
    <dgm:pt modelId="{02DD6FC5-C076-4F07-8F79-1D5BE613825F}" type="pres">
      <dgm:prSet presAssocID="{740FEA04-A0E6-47D8-BACB-918BB18F68A5}" presName="root" presStyleCnt="0"/>
      <dgm:spPr/>
    </dgm:pt>
    <dgm:pt modelId="{510CD538-9060-4030-9D2B-45DCAE793882}" type="pres">
      <dgm:prSet presAssocID="{740FEA04-A0E6-47D8-BACB-918BB18F68A5}" presName="rootComposite" presStyleCnt="0"/>
      <dgm:spPr/>
    </dgm:pt>
    <dgm:pt modelId="{C9A4CF92-E9E6-41E6-8A6F-97407D4672C9}" type="pres">
      <dgm:prSet presAssocID="{740FEA04-A0E6-47D8-BACB-918BB18F68A5}" presName="rootText" presStyleLbl="node1" presStyleIdx="1" presStyleCnt="3"/>
      <dgm:spPr/>
    </dgm:pt>
    <dgm:pt modelId="{AAABC891-1B91-4123-9E56-8561C1681ED1}" type="pres">
      <dgm:prSet presAssocID="{740FEA04-A0E6-47D8-BACB-918BB18F68A5}" presName="rootConnector" presStyleLbl="node1" presStyleIdx="1" presStyleCnt="3"/>
      <dgm:spPr/>
    </dgm:pt>
    <dgm:pt modelId="{604D5806-7F37-4E3E-A477-0EB0A8436C73}" type="pres">
      <dgm:prSet presAssocID="{740FEA04-A0E6-47D8-BACB-918BB18F68A5}" presName="childShape" presStyleCnt="0"/>
      <dgm:spPr/>
    </dgm:pt>
    <dgm:pt modelId="{AFE04673-0CB9-47B2-9F1B-E6C670FC97BE}" type="pres">
      <dgm:prSet presAssocID="{DC53D065-5496-4B68-AEB9-B2F13FC5348C}" presName="Name13" presStyleLbl="parChTrans1D2" presStyleIdx="2" presStyleCnt="6"/>
      <dgm:spPr/>
    </dgm:pt>
    <dgm:pt modelId="{B821DC24-9AAD-48DF-A7C5-60CB9DB8B205}" type="pres">
      <dgm:prSet presAssocID="{0C59A6B5-F021-4D10-AD3E-3A639302964F}" presName="childText" presStyleLbl="bgAcc1" presStyleIdx="2" presStyleCnt="6" custScaleX="241468">
        <dgm:presLayoutVars>
          <dgm:bulletEnabled val="1"/>
        </dgm:presLayoutVars>
      </dgm:prSet>
      <dgm:spPr/>
    </dgm:pt>
    <dgm:pt modelId="{580EC71E-B711-4BBD-ABE9-F07574C2510A}" type="pres">
      <dgm:prSet presAssocID="{4DE444F8-AFC9-4E28-8CE4-58AF6C48C84D}" presName="Name13" presStyleLbl="parChTrans1D2" presStyleIdx="3" presStyleCnt="6"/>
      <dgm:spPr/>
    </dgm:pt>
    <dgm:pt modelId="{EAC740E6-BC38-4F54-9E1E-A3348BA8E894}" type="pres">
      <dgm:prSet presAssocID="{A59E060E-4BBD-421D-8AEF-AA026DF7A1C3}" presName="childText" presStyleLbl="bgAcc1" presStyleIdx="3" presStyleCnt="6" custScaleX="241468">
        <dgm:presLayoutVars>
          <dgm:bulletEnabled val="1"/>
        </dgm:presLayoutVars>
      </dgm:prSet>
      <dgm:spPr/>
    </dgm:pt>
    <dgm:pt modelId="{7EC8EC59-C365-4188-9C99-F9B6308D26EF}" type="pres">
      <dgm:prSet presAssocID="{8D4C8943-448D-4B22-A65D-0DAC6B6C8C0C}" presName="root" presStyleCnt="0"/>
      <dgm:spPr/>
    </dgm:pt>
    <dgm:pt modelId="{9B1A71DF-A649-4A02-AB4E-22744E531285}" type="pres">
      <dgm:prSet presAssocID="{8D4C8943-448D-4B22-A65D-0DAC6B6C8C0C}" presName="rootComposite" presStyleCnt="0"/>
      <dgm:spPr/>
    </dgm:pt>
    <dgm:pt modelId="{8B549124-358C-49CB-88BD-14654D0397D9}" type="pres">
      <dgm:prSet presAssocID="{8D4C8943-448D-4B22-A65D-0DAC6B6C8C0C}" presName="rootText" presStyleLbl="node1" presStyleIdx="2" presStyleCnt="3"/>
      <dgm:spPr/>
    </dgm:pt>
    <dgm:pt modelId="{D62FA61A-33F2-465D-9396-1F5899C2851E}" type="pres">
      <dgm:prSet presAssocID="{8D4C8943-448D-4B22-A65D-0DAC6B6C8C0C}" presName="rootConnector" presStyleLbl="node1" presStyleIdx="2" presStyleCnt="3"/>
      <dgm:spPr/>
    </dgm:pt>
    <dgm:pt modelId="{9A9CE5B4-3040-418C-A07A-BA9A479602E9}" type="pres">
      <dgm:prSet presAssocID="{8D4C8943-448D-4B22-A65D-0DAC6B6C8C0C}" presName="childShape" presStyleCnt="0"/>
      <dgm:spPr/>
    </dgm:pt>
    <dgm:pt modelId="{50340532-BE17-46FB-8997-31F91963FE6A}" type="pres">
      <dgm:prSet presAssocID="{65D2E9FF-2DAD-431F-8515-D387330490E7}" presName="Name13" presStyleLbl="parChTrans1D2" presStyleIdx="4" presStyleCnt="6"/>
      <dgm:spPr/>
    </dgm:pt>
    <dgm:pt modelId="{EB301EE6-5C05-4458-810C-09C2B8A18DED}" type="pres">
      <dgm:prSet presAssocID="{F193936F-F7A0-430A-8A45-94798B7513B2}" presName="childText" presStyleLbl="bgAcc1" presStyleIdx="4" presStyleCnt="6" custScaleX="241468">
        <dgm:presLayoutVars>
          <dgm:bulletEnabled val="1"/>
        </dgm:presLayoutVars>
      </dgm:prSet>
      <dgm:spPr/>
    </dgm:pt>
    <dgm:pt modelId="{846A86D1-9116-43B0-9508-A7003618B0DF}" type="pres">
      <dgm:prSet presAssocID="{D3139DE9-1C09-4702-85F7-1C4A295C9EA9}" presName="Name13" presStyleLbl="parChTrans1D2" presStyleIdx="5" presStyleCnt="6"/>
      <dgm:spPr/>
    </dgm:pt>
    <dgm:pt modelId="{EDE2B2F1-8E29-4E5F-9ADF-C52F595FD25F}" type="pres">
      <dgm:prSet presAssocID="{6E805028-2F04-47D6-8555-C57B24C5A2C3}" presName="childText" presStyleLbl="bgAcc1" presStyleIdx="5" presStyleCnt="6" custScaleX="241468">
        <dgm:presLayoutVars>
          <dgm:bulletEnabled val="1"/>
        </dgm:presLayoutVars>
      </dgm:prSet>
      <dgm:spPr/>
    </dgm:pt>
  </dgm:ptLst>
  <dgm:cxnLst>
    <dgm:cxn modelId="{A51ABF05-B6F3-4118-848F-E993AF2F4ADB}" srcId="{740FEA04-A0E6-47D8-BACB-918BB18F68A5}" destId="{0C59A6B5-F021-4D10-AD3E-3A639302964F}" srcOrd="0" destOrd="0" parTransId="{DC53D065-5496-4B68-AEB9-B2F13FC5348C}" sibTransId="{45CEFEAF-88E8-4CFA-95B1-D1D48C56F2AA}"/>
    <dgm:cxn modelId="{951E2C24-01A2-448C-8CE6-31D25D0F15D4}" type="presOf" srcId="{65D2E9FF-2DAD-431F-8515-D387330490E7}" destId="{50340532-BE17-46FB-8997-31F91963FE6A}" srcOrd="0" destOrd="0" presId="urn:microsoft.com/office/officeart/2005/8/layout/hierarchy3"/>
    <dgm:cxn modelId="{0A13922D-911C-41CA-A674-9C0D59815ADC}" srcId="{41C75483-149F-48CA-9164-6DF18B6D8316}" destId="{1BB6DB44-10A7-4EC7-B5B7-0CF7F5195DE5}" srcOrd="0" destOrd="0" parTransId="{6D0DFC8B-24D2-4364-B67F-1967D944EA0B}" sibTransId="{E85B9808-F8D0-4834-AA33-62E597C23890}"/>
    <dgm:cxn modelId="{6AB5F03B-DEC1-4323-BD45-26B99C358918}" srcId="{740FEA04-A0E6-47D8-BACB-918BB18F68A5}" destId="{A59E060E-4BBD-421D-8AEF-AA026DF7A1C3}" srcOrd="1" destOrd="0" parTransId="{4DE444F8-AFC9-4E28-8CE4-58AF6C48C84D}" sibTransId="{B9A38F2A-200F-44BC-9790-0D74B43BDE5B}"/>
    <dgm:cxn modelId="{568DE940-AB5D-4EA0-9AD7-E051C8B70D52}" srcId="{41C75483-149F-48CA-9164-6DF18B6D8316}" destId="{5DF1A45D-4159-47D7-A4BE-5B11AAF37F48}" srcOrd="1" destOrd="0" parTransId="{6FD430E3-F91B-44DF-BCF2-C481A60BD0DE}" sibTransId="{675F32C3-D6EC-4CD2-AFDC-8C22693E8AEE}"/>
    <dgm:cxn modelId="{9046F965-71D6-4A6C-9546-C70E9BD1B614}" type="presOf" srcId="{740FEA04-A0E6-47D8-BACB-918BB18F68A5}" destId="{AAABC891-1B91-4123-9E56-8561C1681ED1}" srcOrd="1" destOrd="0" presId="urn:microsoft.com/office/officeart/2005/8/layout/hierarchy3"/>
    <dgm:cxn modelId="{AFCA4868-7105-4841-AAE7-FA12261F2064}" srcId="{47C04BF6-ED4C-4B9F-A96E-8031EB82EB24}" destId="{41C75483-149F-48CA-9164-6DF18B6D8316}" srcOrd="0" destOrd="0" parTransId="{65F98438-1648-40CA-9C31-741EE760E3BE}" sibTransId="{D591B240-35F7-4506-8891-F61FCEB6071C}"/>
    <dgm:cxn modelId="{C2B07B4B-8C4B-4048-9182-510FF33FE6B4}" type="presOf" srcId="{DC53D065-5496-4B68-AEB9-B2F13FC5348C}" destId="{AFE04673-0CB9-47B2-9F1B-E6C670FC97BE}" srcOrd="0" destOrd="0" presId="urn:microsoft.com/office/officeart/2005/8/layout/hierarchy3"/>
    <dgm:cxn modelId="{2B59514E-4555-457F-9591-173A34E35093}" srcId="{8D4C8943-448D-4B22-A65D-0DAC6B6C8C0C}" destId="{F193936F-F7A0-430A-8A45-94798B7513B2}" srcOrd="0" destOrd="0" parTransId="{65D2E9FF-2DAD-431F-8515-D387330490E7}" sibTransId="{ED24A398-55B6-49F7-94D5-A609EFDAA9CF}"/>
    <dgm:cxn modelId="{F5278C55-9F2B-48E5-A602-E678DC754306}" type="presOf" srcId="{1BB6DB44-10A7-4EC7-B5B7-0CF7F5195DE5}" destId="{C27FC13E-2545-41FA-B894-01F5232D44C1}" srcOrd="0" destOrd="0" presId="urn:microsoft.com/office/officeart/2005/8/layout/hierarchy3"/>
    <dgm:cxn modelId="{DCCC5476-E25B-41CB-A723-6F0B5EBCF9FD}" type="presOf" srcId="{8D4C8943-448D-4B22-A65D-0DAC6B6C8C0C}" destId="{8B549124-358C-49CB-88BD-14654D0397D9}" srcOrd="0" destOrd="0" presId="urn:microsoft.com/office/officeart/2005/8/layout/hierarchy3"/>
    <dgm:cxn modelId="{A64A3757-2F89-46CE-9683-0BAF36857560}" type="presOf" srcId="{5DF1A45D-4159-47D7-A4BE-5B11AAF37F48}" destId="{716A43DA-8AC3-427A-96F3-6FC703D852FB}" srcOrd="0" destOrd="0" presId="urn:microsoft.com/office/officeart/2005/8/layout/hierarchy3"/>
    <dgm:cxn modelId="{264CF979-1926-4FF2-80A6-1AECCDDCF446}" type="presOf" srcId="{41C75483-149F-48CA-9164-6DF18B6D8316}" destId="{4BF7804D-C71F-4440-8D40-A0B7A9E84CEC}" srcOrd="1" destOrd="0" presId="urn:microsoft.com/office/officeart/2005/8/layout/hierarchy3"/>
    <dgm:cxn modelId="{A8D81C7E-809A-4390-8B99-AEBA5A546B34}" type="presOf" srcId="{740FEA04-A0E6-47D8-BACB-918BB18F68A5}" destId="{C9A4CF92-E9E6-41E6-8A6F-97407D4672C9}" srcOrd="0" destOrd="0" presId="urn:microsoft.com/office/officeart/2005/8/layout/hierarchy3"/>
    <dgm:cxn modelId="{A640BC7E-6ABD-4C72-97E0-BE0336BEAFF9}" type="presOf" srcId="{A59E060E-4BBD-421D-8AEF-AA026DF7A1C3}" destId="{EAC740E6-BC38-4F54-9E1E-A3348BA8E894}" srcOrd="0" destOrd="0" presId="urn:microsoft.com/office/officeart/2005/8/layout/hierarchy3"/>
    <dgm:cxn modelId="{2DF8148E-2FF4-464B-AA3C-4954CF460FB0}" type="presOf" srcId="{41C75483-149F-48CA-9164-6DF18B6D8316}" destId="{978E8AE8-06C4-48D2-A12B-D67BD677BF2C}" srcOrd="0" destOrd="0" presId="urn:microsoft.com/office/officeart/2005/8/layout/hierarchy3"/>
    <dgm:cxn modelId="{481CE899-2902-4423-B04C-22F64E8E7487}" type="presOf" srcId="{0C59A6B5-F021-4D10-AD3E-3A639302964F}" destId="{B821DC24-9AAD-48DF-A7C5-60CB9DB8B205}" srcOrd="0" destOrd="0" presId="urn:microsoft.com/office/officeart/2005/8/layout/hierarchy3"/>
    <dgm:cxn modelId="{2B93F09F-E160-493B-A34A-CFABB9F39E7C}" type="presOf" srcId="{6FD430E3-F91B-44DF-BCF2-C481A60BD0DE}" destId="{FB176499-BE92-463C-883E-74CA6078C6A0}" srcOrd="0" destOrd="0" presId="urn:microsoft.com/office/officeart/2005/8/layout/hierarchy3"/>
    <dgm:cxn modelId="{330967A7-B4BD-4EC7-9F52-4CAA0095D003}" type="presOf" srcId="{47C04BF6-ED4C-4B9F-A96E-8031EB82EB24}" destId="{09673D3C-BF67-49E4-8C5C-D963C5F793ED}" srcOrd="0" destOrd="0" presId="urn:microsoft.com/office/officeart/2005/8/layout/hierarchy3"/>
    <dgm:cxn modelId="{46F02DAB-4FB3-47C1-AF4D-286EDAD55DA8}" type="presOf" srcId="{F193936F-F7A0-430A-8A45-94798B7513B2}" destId="{EB301EE6-5C05-4458-810C-09C2B8A18DED}" srcOrd="0" destOrd="0" presId="urn:microsoft.com/office/officeart/2005/8/layout/hierarchy3"/>
    <dgm:cxn modelId="{A333C1AF-9D5C-4D64-A17D-600A42D3422C}" type="presOf" srcId="{6D0DFC8B-24D2-4364-B67F-1967D944EA0B}" destId="{5293FD73-1B07-4060-9A92-1D2537435B2F}" srcOrd="0" destOrd="0" presId="urn:microsoft.com/office/officeart/2005/8/layout/hierarchy3"/>
    <dgm:cxn modelId="{DBD041B4-E664-42D7-AAB7-4F36EE015706}" srcId="{47C04BF6-ED4C-4B9F-A96E-8031EB82EB24}" destId="{8D4C8943-448D-4B22-A65D-0DAC6B6C8C0C}" srcOrd="2" destOrd="0" parTransId="{14993A11-B963-4464-810D-454825029CCD}" sibTransId="{5516FBFF-E2D0-40DA-AB4C-6870BAFDD40D}"/>
    <dgm:cxn modelId="{9A67A4BF-6ADA-47B9-9460-32460BCB41AD}" srcId="{8D4C8943-448D-4B22-A65D-0DAC6B6C8C0C}" destId="{6E805028-2F04-47D6-8555-C57B24C5A2C3}" srcOrd="1" destOrd="0" parTransId="{D3139DE9-1C09-4702-85F7-1C4A295C9EA9}" sibTransId="{80367A18-DA44-46C5-9B10-4FF5333C5064}"/>
    <dgm:cxn modelId="{EE7FD1CB-85D5-4486-BBA4-4763A8320291}" type="presOf" srcId="{4DE444F8-AFC9-4E28-8CE4-58AF6C48C84D}" destId="{580EC71E-B711-4BBD-ABE9-F07574C2510A}" srcOrd="0" destOrd="0" presId="urn:microsoft.com/office/officeart/2005/8/layout/hierarchy3"/>
    <dgm:cxn modelId="{CC02EACF-AF3B-4C93-A972-F850BB3D6261}" type="presOf" srcId="{8D4C8943-448D-4B22-A65D-0DAC6B6C8C0C}" destId="{D62FA61A-33F2-465D-9396-1F5899C2851E}" srcOrd="1" destOrd="0" presId="urn:microsoft.com/office/officeart/2005/8/layout/hierarchy3"/>
    <dgm:cxn modelId="{D0CA68DD-2A24-48A6-814B-E1047308764E}" type="presOf" srcId="{D3139DE9-1C09-4702-85F7-1C4A295C9EA9}" destId="{846A86D1-9116-43B0-9508-A7003618B0DF}" srcOrd="0" destOrd="0" presId="urn:microsoft.com/office/officeart/2005/8/layout/hierarchy3"/>
    <dgm:cxn modelId="{EB87C7DD-4D83-4524-BD2B-952C4A231005}" type="presOf" srcId="{6E805028-2F04-47D6-8555-C57B24C5A2C3}" destId="{EDE2B2F1-8E29-4E5F-9ADF-C52F595FD25F}" srcOrd="0" destOrd="0" presId="urn:microsoft.com/office/officeart/2005/8/layout/hierarchy3"/>
    <dgm:cxn modelId="{5A41ECF7-1D4A-4B30-9D0B-BBDFC9E76DF4}" srcId="{47C04BF6-ED4C-4B9F-A96E-8031EB82EB24}" destId="{740FEA04-A0E6-47D8-BACB-918BB18F68A5}" srcOrd="1" destOrd="0" parTransId="{9C44EF53-1B48-403F-93E1-0897B89BC382}" sibTransId="{57DFCD19-3636-4099-9A2B-6463CDCC496D}"/>
    <dgm:cxn modelId="{CD485BFB-B440-42B6-8420-F8058CD745AC}" type="presParOf" srcId="{09673D3C-BF67-49E4-8C5C-D963C5F793ED}" destId="{68724AEA-27D6-436C-842F-230D9A07EC36}" srcOrd="0" destOrd="0" presId="urn:microsoft.com/office/officeart/2005/8/layout/hierarchy3"/>
    <dgm:cxn modelId="{258B3456-AEC1-4106-9DCD-3F443E21D821}" type="presParOf" srcId="{68724AEA-27D6-436C-842F-230D9A07EC36}" destId="{B8AD0A8B-1398-420E-B54B-4DE853240479}" srcOrd="0" destOrd="0" presId="urn:microsoft.com/office/officeart/2005/8/layout/hierarchy3"/>
    <dgm:cxn modelId="{5C1F5D08-B7FE-4AF0-8B7A-854FD53F4028}" type="presParOf" srcId="{B8AD0A8B-1398-420E-B54B-4DE853240479}" destId="{978E8AE8-06C4-48D2-A12B-D67BD677BF2C}" srcOrd="0" destOrd="0" presId="urn:microsoft.com/office/officeart/2005/8/layout/hierarchy3"/>
    <dgm:cxn modelId="{C5967FF3-A9BF-423F-A4BF-DA53E70E82F7}" type="presParOf" srcId="{B8AD0A8B-1398-420E-B54B-4DE853240479}" destId="{4BF7804D-C71F-4440-8D40-A0B7A9E84CEC}" srcOrd="1" destOrd="0" presId="urn:microsoft.com/office/officeart/2005/8/layout/hierarchy3"/>
    <dgm:cxn modelId="{5E3C5EDE-ED36-4014-B670-3CD99C16780D}" type="presParOf" srcId="{68724AEA-27D6-436C-842F-230D9A07EC36}" destId="{6B35F05F-4689-49C4-9D98-25CB3621F488}" srcOrd="1" destOrd="0" presId="urn:microsoft.com/office/officeart/2005/8/layout/hierarchy3"/>
    <dgm:cxn modelId="{FB3D24A9-1E2E-4162-B1B9-8705462A14A1}" type="presParOf" srcId="{6B35F05F-4689-49C4-9D98-25CB3621F488}" destId="{5293FD73-1B07-4060-9A92-1D2537435B2F}" srcOrd="0" destOrd="0" presId="urn:microsoft.com/office/officeart/2005/8/layout/hierarchy3"/>
    <dgm:cxn modelId="{658A5CDE-7FEC-463E-901A-A8FEF6F5BD3D}" type="presParOf" srcId="{6B35F05F-4689-49C4-9D98-25CB3621F488}" destId="{C27FC13E-2545-41FA-B894-01F5232D44C1}" srcOrd="1" destOrd="0" presId="urn:microsoft.com/office/officeart/2005/8/layout/hierarchy3"/>
    <dgm:cxn modelId="{7E7EA776-326A-4AF5-A04D-4C7F05EB6975}" type="presParOf" srcId="{6B35F05F-4689-49C4-9D98-25CB3621F488}" destId="{FB176499-BE92-463C-883E-74CA6078C6A0}" srcOrd="2" destOrd="0" presId="urn:microsoft.com/office/officeart/2005/8/layout/hierarchy3"/>
    <dgm:cxn modelId="{B5FC710F-C3F7-4C24-BE25-C3CECE5E7BFA}" type="presParOf" srcId="{6B35F05F-4689-49C4-9D98-25CB3621F488}" destId="{716A43DA-8AC3-427A-96F3-6FC703D852FB}" srcOrd="3" destOrd="0" presId="urn:microsoft.com/office/officeart/2005/8/layout/hierarchy3"/>
    <dgm:cxn modelId="{68E07AB1-47B5-4A73-A668-754B9DCFF0FF}" type="presParOf" srcId="{09673D3C-BF67-49E4-8C5C-D963C5F793ED}" destId="{02DD6FC5-C076-4F07-8F79-1D5BE613825F}" srcOrd="1" destOrd="0" presId="urn:microsoft.com/office/officeart/2005/8/layout/hierarchy3"/>
    <dgm:cxn modelId="{3033015C-6A92-480F-8996-8AB546C65D8D}" type="presParOf" srcId="{02DD6FC5-C076-4F07-8F79-1D5BE613825F}" destId="{510CD538-9060-4030-9D2B-45DCAE793882}" srcOrd="0" destOrd="0" presId="urn:microsoft.com/office/officeart/2005/8/layout/hierarchy3"/>
    <dgm:cxn modelId="{E7B9373F-D626-4DCF-8D4A-8756E2C088C5}" type="presParOf" srcId="{510CD538-9060-4030-9D2B-45DCAE793882}" destId="{C9A4CF92-E9E6-41E6-8A6F-97407D4672C9}" srcOrd="0" destOrd="0" presId="urn:microsoft.com/office/officeart/2005/8/layout/hierarchy3"/>
    <dgm:cxn modelId="{34C5A26A-1AFF-4EE6-A721-F7903F51BDB1}" type="presParOf" srcId="{510CD538-9060-4030-9D2B-45DCAE793882}" destId="{AAABC891-1B91-4123-9E56-8561C1681ED1}" srcOrd="1" destOrd="0" presId="urn:microsoft.com/office/officeart/2005/8/layout/hierarchy3"/>
    <dgm:cxn modelId="{C5E60DBF-B917-4DCD-BA05-F5A6D4763878}" type="presParOf" srcId="{02DD6FC5-C076-4F07-8F79-1D5BE613825F}" destId="{604D5806-7F37-4E3E-A477-0EB0A8436C73}" srcOrd="1" destOrd="0" presId="urn:microsoft.com/office/officeart/2005/8/layout/hierarchy3"/>
    <dgm:cxn modelId="{B7AE813B-647E-433A-BE09-E12ABCE7B1BA}" type="presParOf" srcId="{604D5806-7F37-4E3E-A477-0EB0A8436C73}" destId="{AFE04673-0CB9-47B2-9F1B-E6C670FC97BE}" srcOrd="0" destOrd="0" presId="urn:microsoft.com/office/officeart/2005/8/layout/hierarchy3"/>
    <dgm:cxn modelId="{EAD545C4-EE06-45D2-B48E-696C67AA1462}" type="presParOf" srcId="{604D5806-7F37-4E3E-A477-0EB0A8436C73}" destId="{B821DC24-9AAD-48DF-A7C5-60CB9DB8B205}" srcOrd="1" destOrd="0" presId="urn:microsoft.com/office/officeart/2005/8/layout/hierarchy3"/>
    <dgm:cxn modelId="{9DCEAFB6-1DCB-4A59-AE79-534EDF3BF8C0}" type="presParOf" srcId="{604D5806-7F37-4E3E-A477-0EB0A8436C73}" destId="{580EC71E-B711-4BBD-ABE9-F07574C2510A}" srcOrd="2" destOrd="0" presId="urn:microsoft.com/office/officeart/2005/8/layout/hierarchy3"/>
    <dgm:cxn modelId="{BF274638-CE4F-4859-95C4-4905826B02D6}" type="presParOf" srcId="{604D5806-7F37-4E3E-A477-0EB0A8436C73}" destId="{EAC740E6-BC38-4F54-9E1E-A3348BA8E894}" srcOrd="3" destOrd="0" presId="urn:microsoft.com/office/officeart/2005/8/layout/hierarchy3"/>
    <dgm:cxn modelId="{65490E19-2003-4203-922F-519E6C556196}" type="presParOf" srcId="{09673D3C-BF67-49E4-8C5C-D963C5F793ED}" destId="{7EC8EC59-C365-4188-9C99-F9B6308D26EF}" srcOrd="2" destOrd="0" presId="urn:microsoft.com/office/officeart/2005/8/layout/hierarchy3"/>
    <dgm:cxn modelId="{E0E7ED86-9D7A-4894-B997-DB2E783CB09A}" type="presParOf" srcId="{7EC8EC59-C365-4188-9C99-F9B6308D26EF}" destId="{9B1A71DF-A649-4A02-AB4E-22744E531285}" srcOrd="0" destOrd="0" presId="urn:microsoft.com/office/officeart/2005/8/layout/hierarchy3"/>
    <dgm:cxn modelId="{697D8AD0-8603-4247-89A6-05A559A49298}" type="presParOf" srcId="{9B1A71DF-A649-4A02-AB4E-22744E531285}" destId="{8B549124-358C-49CB-88BD-14654D0397D9}" srcOrd="0" destOrd="0" presId="urn:microsoft.com/office/officeart/2005/8/layout/hierarchy3"/>
    <dgm:cxn modelId="{06DB5B58-2FA2-4FA3-A8F8-4D472417C7D4}" type="presParOf" srcId="{9B1A71DF-A649-4A02-AB4E-22744E531285}" destId="{D62FA61A-33F2-465D-9396-1F5899C2851E}" srcOrd="1" destOrd="0" presId="urn:microsoft.com/office/officeart/2005/8/layout/hierarchy3"/>
    <dgm:cxn modelId="{A2318ECD-5D1A-4C46-82A7-D6A6F7B248D2}" type="presParOf" srcId="{7EC8EC59-C365-4188-9C99-F9B6308D26EF}" destId="{9A9CE5B4-3040-418C-A07A-BA9A479602E9}" srcOrd="1" destOrd="0" presId="urn:microsoft.com/office/officeart/2005/8/layout/hierarchy3"/>
    <dgm:cxn modelId="{0CFB1285-FB2C-4F2E-9E5A-B0763BA97879}" type="presParOf" srcId="{9A9CE5B4-3040-418C-A07A-BA9A479602E9}" destId="{50340532-BE17-46FB-8997-31F91963FE6A}" srcOrd="0" destOrd="0" presId="urn:microsoft.com/office/officeart/2005/8/layout/hierarchy3"/>
    <dgm:cxn modelId="{5F5F23E9-C614-4524-A71C-51716A565194}" type="presParOf" srcId="{9A9CE5B4-3040-418C-A07A-BA9A479602E9}" destId="{EB301EE6-5C05-4458-810C-09C2B8A18DED}" srcOrd="1" destOrd="0" presId="urn:microsoft.com/office/officeart/2005/8/layout/hierarchy3"/>
    <dgm:cxn modelId="{DB63935F-C809-43C8-95F6-06A2D52AE4F7}" type="presParOf" srcId="{9A9CE5B4-3040-418C-A07A-BA9A479602E9}" destId="{846A86D1-9116-43B0-9508-A7003618B0DF}" srcOrd="2" destOrd="0" presId="urn:microsoft.com/office/officeart/2005/8/layout/hierarchy3"/>
    <dgm:cxn modelId="{76AA6791-D5BD-47A3-86A7-76C4677AE5D0}" type="presParOf" srcId="{9A9CE5B4-3040-418C-A07A-BA9A479602E9}" destId="{EDE2B2F1-8E29-4E5F-9ADF-C52F595FD25F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C635BBC-00BF-4C32-BED5-6E31AC3A837D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4E8FAA5-FF08-404F-B261-78ED79FD87E5}">
      <dgm:prSet phldrT="[Text]" custT="1"/>
      <dgm:spPr/>
      <dgm:t>
        <a:bodyPr/>
        <a:lstStyle/>
        <a:p>
          <a:r>
            <a:rPr lang="en-US" sz="2000" b="1" i="0" dirty="0">
              <a:solidFill>
                <a:schemeClr val="bg1"/>
              </a:solidFill>
            </a:rPr>
            <a:t>Data Assets Catalog</a:t>
          </a:r>
          <a:endParaRPr lang="en-US" sz="2000" b="1" dirty="0">
            <a:solidFill>
              <a:schemeClr val="bg1"/>
            </a:solidFill>
          </a:endParaRPr>
        </a:p>
      </dgm:t>
    </dgm:pt>
    <dgm:pt modelId="{A78E91B4-C575-4F17-BC1B-89C5044629B6}" type="parTrans" cxnId="{813EA6A7-456C-489C-85A8-51AAD63BCB4F}">
      <dgm:prSet/>
      <dgm:spPr/>
      <dgm:t>
        <a:bodyPr/>
        <a:lstStyle/>
        <a:p>
          <a:endParaRPr lang="en-US"/>
        </a:p>
      </dgm:t>
    </dgm:pt>
    <dgm:pt modelId="{E581A463-C1DE-4D4E-BBC9-EFE19A7CABDC}" type="sibTrans" cxnId="{813EA6A7-456C-489C-85A8-51AAD63BCB4F}">
      <dgm:prSet/>
      <dgm:spPr/>
      <dgm:t>
        <a:bodyPr/>
        <a:lstStyle/>
        <a:p>
          <a:endParaRPr lang="en-US"/>
        </a:p>
      </dgm:t>
    </dgm:pt>
    <dgm:pt modelId="{6AEBF5C6-A366-4AE6-9AE4-BE10289C3EE0}">
      <dgm:prSet phldrT="[Text]" custT="1"/>
      <dgm:spPr/>
      <dgm:t>
        <a:bodyPr/>
        <a:lstStyle/>
        <a:p>
          <a:pPr>
            <a:buFont typeface="+mj-lt"/>
            <a:buNone/>
          </a:pPr>
          <a:r>
            <a:rPr lang="en-US" sz="1700" b="0" i="0" dirty="0"/>
            <a:t>Clients info</a:t>
          </a:r>
          <a:endParaRPr lang="en-US" sz="1700" dirty="0"/>
        </a:p>
      </dgm:t>
    </dgm:pt>
    <dgm:pt modelId="{60B7814F-B291-46F0-8B6A-34AB58EFD469}" type="parTrans" cxnId="{4AB02A4F-0321-4B53-9E4F-485391143A66}">
      <dgm:prSet/>
      <dgm:spPr/>
      <dgm:t>
        <a:bodyPr/>
        <a:lstStyle/>
        <a:p>
          <a:endParaRPr lang="en-US"/>
        </a:p>
      </dgm:t>
    </dgm:pt>
    <dgm:pt modelId="{314A6218-70E7-4BF8-87E3-E548A453102B}" type="sibTrans" cxnId="{4AB02A4F-0321-4B53-9E4F-485391143A66}">
      <dgm:prSet/>
      <dgm:spPr/>
      <dgm:t>
        <a:bodyPr/>
        <a:lstStyle/>
        <a:p>
          <a:endParaRPr lang="en-US"/>
        </a:p>
      </dgm:t>
    </dgm:pt>
    <dgm:pt modelId="{0CA33BA5-51D4-45ED-BAC5-BFCE5979F6F1}">
      <dgm:prSet phldrT="[Text]" custT="1"/>
      <dgm:spPr/>
      <dgm:t>
        <a:bodyPr/>
        <a:lstStyle/>
        <a:p>
          <a:r>
            <a:rPr lang="en-US" sz="2000" b="1" i="0" dirty="0">
              <a:solidFill>
                <a:schemeClr val="bg1"/>
              </a:solidFill>
            </a:rPr>
            <a:t>Applications Review</a:t>
          </a:r>
          <a:endParaRPr lang="en-US" sz="2000" b="1" dirty="0">
            <a:solidFill>
              <a:schemeClr val="bg1"/>
            </a:solidFill>
          </a:endParaRPr>
        </a:p>
      </dgm:t>
    </dgm:pt>
    <dgm:pt modelId="{97209A5C-3869-4923-886B-9658DCB12752}" type="parTrans" cxnId="{B5A23B03-89A5-4B8B-B29F-8D1EC0CA91B7}">
      <dgm:prSet/>
      <dgm:spPr/>
      <dgm:t>
        <a:bodyPr/>
        <a:lstStyle/>
        <a:p>
          <a:endParaRPr lang="en-US"/>
        </a:p>
      </dgm:t>
    </dgm:pt>
    <dgm:pt modelId="{F792BDAA-07CE-4C24-A3D7-FE5238F2B73D}" type="sibTrans" cxnId="{B5A23B03-89A5-4B8B-B29F-8D1EC0CA91B7}">
      <dgm:prSet/>
      <dgm:spPr/>
      <dgm:t>
        <a:bodyPr/>
        <a:lstStyle/>
        <a:p>
          <a:endParaRPr lang="en-US"/>
        </a:p>
      </dgm:t>
    </dgm:pt>
    <dgm:pt modelId="{FBD7A62C-5ACC-47B2-9365-E4B79ABCDE01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700" b="0" i="0" dirty="0"/>
            <a:t>Website backend</a:t>
          </a:r>
          <a:endParaRPr lang="en-US" sz="1700" dirty="0"/>
        </a:p>
      </dgm:t>
    </dgm:pt>
    <dgm:pt modelId="{6A645D83-84D5-47DC-A05A-866FA4D40A96}" type="parTrans" cxnId="{ECB7BEE0-FE44-4BA3-80ED-FF07BB549339}">
      <dgm:prSet/>
      <dgm:spPr/>
      <dgm:t>
        <a:bodyPr/>
        <a:lstStyle/>
        <a:p>
          <a:endParaRPr lang="en-US"/>
        </a:p>
      </dgm:t>
    </dgm:pt>
    <dgm:pt modelId="{DFA8E9C4-DC82-4D1C-9BE2-5152BE138C92}" type="sibTrans" cxnId="{ECB7BEE0-FE44-4BA3-80ED-FF07BB549339}">
      <dgm:prSet/>
      <dgm:spPr/>
      <dgm:t>
        <a:bodyPr/>
        <a:lstStyle/>
        <a:p>
          <a:endParaRPr lang="en-US"/>
        </a:p>
      </dgm:t>
    </dgm:pt>
    <dgm:pt modelId="{E60ADFB7-85AD-4280-A2B0-F8D0E8B28757}">
      <dgm:prSet phldrT="[Text]" custT="1"/>
      <dgm:spPr/>
      <dgm:t>
        <a:bodyPr/>
        <a:lstStyle/>
        <a:p>
          <a:r>
            <a:rPr lang="en-US" sz="2000" b="1" dirty="0">
              <a:solidFill>
                <a:schemeClr val="bg1"/>
              </a:solidFill>
            </a:rPr>
            <a:t>Usage Patterns </a:t>
          </a:r>
        </a:p>
      </dgm:t>
    </dgm:pt>
    <dgm:pt modelId="{70E4E802-310A-4500-BFE3-F83C0700D292}" type="parTrans" cxnId="{EB0DF3A6-AE8F-4092-819B-BC123C28D41C}">
      <dgm:prSet/>
      <dgm:spPr/>
      <dgm:t>
        <a:bodyPr/>
        <a:lstStyle/>
        <a:p>
          <a:endParaRPr lang="en-US"/>
        </a:p>
      </dgm:t>
    </dgm:pt>
    <dgm:pt modelId="{3BA09F48-F6CF-4B62-A3E8-DFCFD9F84BD1}" type="sibTrans" cxnId="{EB0DF3A6-AE8F-4092-819B-BC123C28D41C}">
      <dgm:prSet/>
      <dgm:spPr/>
      <dgm:t>
        <a:bodyPr/>
        <a:lstStyle/>
        <a:p>
          <a:endParaRPr lang="en-US"/>
        </a:p>
      </dgm:t>
    </dgm:pt>
    <dgm:pt modelId="{8026EEA9-DDF2-4B27-B9C9-39A0D24321C4}">
      <dgm:prSet phldrT="[Text]" custT="1"/>
      <dgm:spPr/>
      <dgm:t>
        <a:bodyPr/>
        <a:lstStyle/>
        <a:p>
          <a:pPr>
            <a:buFont typeface="+mj-lt"/>
            <a:buNone/>
          </a:pPr>
          <a:r>
            <a:rPr lang="en-US" sz="1700" b="0" i="0" dirty="0"/>
            <a:t>Product catalogs</a:t>
          </a:r>
          <a:endParaRPr lang="en-US" sz="1700" dirty="0"/>
        </a:p>
      </dgm:t>
    </dgm:pt>
    <dgm:pt modelId="{43306585-66E5-4737-A90D-24B1C7A28775}" type="parTrans" cxnId="{7B45C488-96A5-4398-AB22-9C1183B94E45}">
      <dgm:prSet/>
      <dgm:spPr/>
      <dgm:t>
        <a:bodyPr/>
        <a:lstStyle/>
        <a:p>
          <a:endParaRPr lang="en-US"/>
        </a:p>
      </dgm:t>
    </dgm:pt>
    <dgm:pt modelId="{634ECD16-1925-4842-BD01-674D55BA1C90}" type="sibTrans" cxnId="{7B45C488-96A5-4398-AB22-9C1183B94E45}">
      <dgm:prSet/>
      <dgm:spPr/>
      <dgm:t>
        <a:bodyPr/>
        <a:lstStyle/>
        <a:p>
          <a:endParaRPr lang="en-US"/>
        </a:p>
      </dgm:t>
    </dgm:pt>
    <dgm:pt modelId="{0ED8FEE0-A8C0-4A28-BAD5-ED6762AA63DD}">
      <dgm:prSet phldrT="[Text]" custT="1"/>
      <dgm:spPr/>
      <dgm:t>
        <a:bodyPr/>
        <a:lstStyle/>
        <a:p>
          <a:pPr>
            <a:buFont typeface="+mj-lt"/>
            <a:buNone/>
          </a:pPr>
          <a:r>
            <a:rPr lang="en-US" sz="1700" b="0" i="0" dirty="0"/>
            <a:t>Transaction data</a:t>
          </a:r>
          <a:endParaRPr lang="en-US" sz="1700" dirty="0"/>
        </a:p>
      </dgm:t>
    </dgm:pt>
    <dgm:pt modelId="{EA68EF49-4D4D-4A67-9CF3-D11949A81C9E}" type="parTrans" cxnId="{23DC9175-C58B-4A61-BC43-DA68227BEE70}">
      <dgm:prSet/>
      <dgm:spPr/>
      <dgm:t>
        <a:bodyPr/>
        <a:lstStyle/>
        <a:p>
          <a:endParaRPr lang="en-US"/>
        </a:p>
      </dgm:t>
    </dgm:pt>
    <dgm:pt modelId="{EFFAE994-2AF3-4278-B2D2-D13E1F12B92C}" type="sibTrans" cxnId="{23DC9175-C58B-4A61-BC43-DA68227BEE70}">
      <dgm:prSet/>
      <dgm:spPr/>
      <dgm:t>
        <a:bodyPr/>
        <a:lstStyle/>
        <a:p>
          <a:endParaRPr lang="en-US"/>
        </a:p>
      </dgm:t>
    </dgm:pt>
    <dgm:pt modelId="{BAB896D6-0253-43E2-BA99-E04C7D2D081A}">
      <dgm:prSet phldrT="[Text]" custT="1"/>
      <dgm:spPr/>
      <dgm:t>
        <a:bodyPr/>
        <a:lstStyle/>
        <a:p>
          <a:pPr>
            <a:buFont typeface="+mj-lt"/>
            <a:buNone/>
          </a:pPr>
          <a:r>
            <a:rPr lang="en-US" sz="1700" b="0" i="0" dirty="0"/>
            <a:t>Analytics reports and programs</a:t>
          </a:r>
          <a:endParaRPr lang="en-US" sz="1700" dirty="0"/>
        </a:p>
      </dgm:t>
    </dgm:pt>
    <dgm:pt modelId="{3F0730F0-B27B-4EB2-ADF6-19BEE4C10AA4}" type="parTrans" cxnId="{49B991DF-95DA-4300-AFF1-43FB332B7F71}">
      <dgm:prSet/>
      <dgm:spPr/>
      <dgm:t>
        <a:bodyPr/>
        <a:lstStyle/>
        <a:p>
          <a:endParaRPr lang="en-US"/>
        </a:p>
      </dgm:t>
    </dgm:pt>
    <dgm:pt modelId="{946B1712-6E0D-43A7-AEC9-B7FDF25D6605}" type="sibTrans" cxnId="{49B991DF-95DA-4300-AFF1-43FB332B7F71}">
      <dgm:prSet/>
      <dgm:spPr/>
      <dgm:t>
        <a:bodyPr/>
        <a:lstStyle/>
        <a:p>
          <a:endParaRPr lang="en-US"/>
        </a:p>
      </dgm:t>
    </dgm:pt>
    <dgm:pt modelId="{E92B928F-066D-4144-894A-6F10DFC7AAC0}">
      <dgm:prSet phldrT="[Text]" custT="1"/>
      <dgm:spPr/>
      <dgm:t>
        <a:bodyPr/>
        <a:lstStyle/>
        <a:p>
          <a:pPr>
            <a:buFont typeface="+mj-lt"/>
            <a:buNone/>
          </a:pPr>
          <a:r>
            <a:rPr lang="en-US" sz="1700" b="0" i="0" dirty="0"/>
            <a:t>Third-party data</a:t>
          </a:r>
          <a:endParaRPr lang="en-US" sz="1700" dirty="0"/>
        </a:p>
      </dgm:t>
    </dgm:pt>
    <dgm:pt modelId="{2B2B53FB-EF7F-4680-84AC-319539B5FCAE}" type="parTrans" cxnId="{6665F0EB-9CED-4BAC-9069-D7FDE8BF07EF}">
      <dgm:prSet/>
      <dgm:spPr/>
      <dgm:t>
        <a:bodyPr/>
        <a:lstStyle/>
        <a:p>
          <a:endParaRPr lang="en-US"/>
        </a:p>
      </dgm:t>
    </dgm:pt>
    <dgm:pt modelId="{05AF932C-FFA5-432E-83D6-65D0664EA7BB}" type="sibTrans" cxnId="{6665F0EB-9CED-4BAC-9069-D7FDE8BF07EF}">
      <dgm:prSet/>
      <dgm:spPr/>
      <dgm:t>
        <a:bodyPr/>
        <a:lstStyle/>
        <a:p>
          <a:endParaRPr lang="en-US"/>
        </a:p>
      </dgm:t>
    </dgm:pt>
    <dgm:pt modelId="{21AEE4F7-1D2E-4555-A2F0-962D51AE5807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700" b="0" i="0" dirty="0"/>
            <a:t>Customer relationship management (CRM) software</a:t>
          </a:r>
          <a:endParaRPr lang="en-US" sz="1700" dirty="0"/>
        </a:p>
      </dgm:t>
    </dgm:pt>
    <dgm:pt modelId="{14F61DF9-2B43-421F-9D23-2E11E08E23F0}" type="parTrans" cxnId="{388F484A-4404-4487-9FAC-86C9488D4265}">
      <dgm:prSet/>
      <dgm:spPr/>
      <dgm:t>
        <a:bodyPr/>
        <a:lstStyle/>
        <a:p>
          <a:endParaRPr lang="en-US"/>
        </a:p>
      </dgm:t>
    </dgm:pt>
    <dgm:pt modelId="{C11CB5EB-3A60-4206-9988-B4FBB2600810}" type="sibTrans" cxnId="{388F484A-4404-4487-9FAC-86C9488D4265}">
      <dgm:prSet/>
      <dgm:spPr/>
      <dgm:t>
        <a:bodyPr/>
        <a:lstStyle/>
        <a:p>
          <a:endParaRPr lang="en-US"/>
        </a:p>
      </dgm:t>
    </dgm:pt>
    <dgm:pt modelId="{C7A8E4C5-55C5-4A33-A062-61A0EA789A74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700" b="0" i="0" dirty="0"/>
            <a:t>Inventory management systems </a:t>
          </a:r>
          <a:endParaRPr lang="en-US" sz="1700" dirty="0"/>
        </a:p>
      </dgm:t>
    </dgm:pt>
    <dgm:pt modelId="{64B8F222-3D06-47C6-996B-D2423BB09D2C}" type="parTrans" cxnId="{81D63A15-F35A-4B22-960C-639790543A8F}">
      <dgm:prSet/>
      <dgm:spPr/>
      <dgm:t>
        <a:bodyPr/>
        <a:lstStyle/>
        <a:p>
          <a:endParaRPr lang="en-US"/>
        </a:p>
      </dgm:t>
    </dgm:pt>
    <dgm:pt modelId="{B9072289-5327-4CA5-AA68-F33F8206FCB8}" type="sibTrans" cxnId="{81D63A15-F35A-4B22-960C-639790543A8F}">
      <dgm:prSet/>
      <dgm:spPr/>
      <dgm:t>
        <a:bodyPr/>
        <a:lstStyle/>
        <a:p>
          <a:endParaRPr lang="en-US"/>
        </a:p>
      </dgm:t>
    </dgm:pt>
    <dgm:pt modelId="{BE6B32EE-E264-4737-836A-73B511C5F977}">
      <dgm:prSet phldrT="[Text]" custT="1"/>
      <dgm:spPr/>
      <dgm:t>
        <a:bodyPr/>
        <a:lstStyle/>
        <a:p>
          <a:r>
            <a:rPr lang="en-US" sz="2000" b="1" i="0" dirty="0">
              <a:solidFill>
                <a:schemeClr val="bg1"/>
              </a:solidFill>
            </a:rPr>
            <a:t>Workloads Review </a:t>
          </a:r>
          <a:endParaRPr lang="en-US" sz="2000" b="1" dirty="0">
            <a:solidFill>
              <a:schemeClr val="bg1"/>
            </a:solidFill>
          </a:endParaRPr>
        </a:p>
      </dgm:t>
    </dgm:pt>
    <dgm:pt modelId="{B39CC9DE-CCC0-4CA3-9AF4-64685943B541}" type="parTrans" cxnId="{A4B406F7-217F-492B-B07C-F06D26C6C1C6}">
      <dgm:prSet/>
      <dgm:spPr/>
      <dgm:t>
        <a:bodyPr/>
        <a:lstStyle/>
        <a:p>
          <a:endParaRPr lang="en-US"/>
        </a:p>
      </dgm:t>
    </dgm:pt>
    <dgm:pt modelId="{08D96553-0693-4224-9301-E540AC9792CE}" type="sibTrans" cxnId="{A4B406F7-217F-492B-B07C-F06D26C6C1C6}">
      <dgm:prSet/>
      <dgm:spPr/>
      <dgm:t>
        <a:bodyPr/>
        <a:lstStyle/>
        <a:p>
          <a:endParaRPr lang="en-US"/>
        </a:p>
      </dgm:t>
    </dgm:pt>
    <dgm:pt modelId="{D48D2665-8C3A-441F-BC84-9774425DF269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700" b="0" i="0" dirty="0"/>
            <a:t>Database </a:t>
          </a:r>
          <a:r>
            <a:rPr lang="en-US" sz="1700" b="0" i="0" dirty="0" err="1"/>
            <a:t>querys</a:t>
          </a:r>
          <a:endParaRPr lang="en-US" sz="1700" dirty="0"/>
        </a:p>
      </dgm:t>
    </dgm:pt>
    <dgm:pt modelId="{3E679CAA-E521-4AF9-A78D-7915B08F6380}" type="parTrans" cxnId="{D6EC4CC8-4246-42CE-9F54-1B86E54901C7}">
      <dgm:prSet/>
      <dgm:spPr/>
      <dgm:t>
        <a:bodyPr/>
        <a:lstStyle/>
        <a:p>
          <a:endParaRPr lang="en-US"/>
        </a:p>
      </dgm:t>
    </dgm:pt>
    <dgm:pt modelId="{25ABA5B9-9E3E-48EC-8900-DB8E989215D4}" type="sibTrans" cxnId="{D6EC4CC8-4246-42CE-9F54-1B86E54901C7}">
      <dgm:prSet/>
      <dgm:spPr/>
      <dgm:t>
        <a:bodyPr/>
        <a:lstStyle/>
        <a:p>
          <a:endParaRPr lang="en-US"/>
        </a:p>
      </dgm:t>
    </dgm:pt>
    <dgm:pt modelId="{6A67F17B-09B0-4887-8697-0E9C1EFA08E8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700" b="0" i="0" dirty="0"/>
            <a:t>Order processing</a:t>
          </a:r>
          <a:endParaRPr lang="en-US" sz="1700" dirty="0"/>
        </a:p>
      </dgm:t>
    </dgm:pt>
    <dgm:pt modelId="{E4D062A3-A94C-49C2-ACC3-9F598E11810D}" type="parTrans" cxnId="{DB4372CE-6094-48BB-B389-32BDA5A4CC30}">
      <dgm:prSet/>
      <dgm:spPr/>
      <dgm:t>
        <a:bodyPr/>
        <a:lstStyle/>
        <a:p>
          <a:endParaRPr lang="en-US"/>
        </a:p>
      </dgm:t>
    </dgm:pt>
    <dgm:pt modelId="{684568C8-7ABD-4D8F-B42E-7AFFF6E18795}" type="sibTrans" cxnId="{DB4372CE-6094-48BB-B389-32BDA5A4CC30}">
      <dgm:prSet/>
      <dgm:spPr/>
      <dgm:t>
        <a:bodyPr/>
        <a:lstStyle/>
        <a:p>
          <a:endParaRPr lang="en-US"/>
        </a:p>
      </dgm:t>
    </dgm:pt>
    <dgm:pt modelId="{37DB53B9-2DCB-4C2A-B2F8-41406B1190C0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700" b="0" i="0" dirty="0"/>
            <a:t>Customer service interactions </a:t>
          </a:r>
        </a:p>
        <a:p>
          <a:pPr>
            <a:buFont typeface="Arial" panose="020B0604020202020204" pitchFamily="34" charset="0"/>
            <a:buNone/>
          </a:pPr>
          <a:r>
            <a:rPr lang="en-US" sz="1700" b="0" i="0" dirty="0"/>
            <a:t>Analytics and reports </a:t>
          </a:r>
          <a:endParaRPr lang="en-US" sz="1700" dirty="0"/>
        </a:p>
      </dgm:t>
    </dgm:pt>
    <dgm:pt modelId="{0304E283-35E1-4F5C-A6AC-3E075CE9D414}" type="parTrans" cxnId="{41B1E444-2B8B-48D1-A02E-E66041DF7D05}">
      <dgm:prSet/>
      <dgm:spPr/>
      <dgm:t>
        <a:bodyPr/>
        <a:lstStyle/>
        <a:p>
          <a:endParaRPr lang="en-US"/>
        </a:p>
      </dgm:t>
    </dgm:pt>
    <dgm:pt modelId="{0B29F044-4EDB-4EB7-AFCF-D15423ACD2F9}" type="sibTrans" cxnId="{41B1E444-2B8B-48D1-A02E-E66041DF7D05}">
      <dgm:prSet/>
      <dgm:spPr/>
      <dgm:t>
        <a:bodyPr/>
        <a:lstStyle/>
        <a:p>
          <a:endParaRPr lang="en-US"/>
        </a:p>
      </dgm:t>
    </dgm:pt>
    <dgm:pt modelId="{43FD61FD-21B2-44E6-80A3-8F4762D6B49C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700" dirty="0"/>
            <a:t>Peak load periods </a:t>
          </a:r>
        </a:p>
      </dgm:t>
    </dgm:pt>
    <dgm:pt modelId="{FA2D6B47-4057-4984-ACC7-CE89C212D42F}" type="parTrans" cxnId="{367DE8E3-9A20-489C-9E85-ABC3411690C4}">
      <dgm:prSet/>
      <dgm:spPr/>
      <dgm:t>
        <a:bodyPr/>
        <a:lstStyle/>
        <a:p>
          <a:endParaRPr lang="en-US"/>
        </a:p>
      </dgm:t>
    </dgm:pt>
    <dgm:pt modelId="{AB6B5519-DE30-4708-999C-B7F6BFEB5A53}" type="sibTrans" cxnId="{367DE8E3-9A20-489C-9E85-ABC3411690C4}">
      <dgm:prSet/>
      <dgm:spPr/>
      <dgm:t>
        <a:bodyPr/>
        <a:lstStyle/>
        <a:p>
          <a:endParaRPr lang="en-US"/>
        </a:p>
      </dgm:t>
    </dgm:pt>
    <dgm:pt modelId="{B2005E7A-B776-4305-BB74-8D2CA3A511C3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700" dirty="0"/>
            <a:t>Latency needs for real-time needs</a:t>
          </a:r>
        </a:p>
      </dgm:t>
    </dgm:pt>
    <dgm:pt modelId="{6FAD4CEE-B9D0-4074-A647-4434D556DCA1}" type="parTrans" cxnId="{08BF0D55-1181-4B2C-8F52-EB57A7DA8626}">
      <dgm:prSet/>
      <dgm:spPr/>
      <dgm:t>
        <a:bodyPr/>
        <a:lstStyle/>
        <a:p>
          <a:endParaRPr lang="en-US"/>
        </a:p>
      </dgm:t>
    </dgm:pt>
    <dgm:pt modelId="{C6BAD79A-2281-40B3-AD20-FE3B3FE2A6FB}" type="sibTrans" cxnId="{08BF0D55-1181-4B2C-8F52-EB57A7DA8626}">
      <dgm:prSet/>
      <dgm:spPr/>
      <dgm:t>
        <a:bodyPr/>
        <a:lstStyle/>
        <a:p>
          <a:endParaRPr lang="en-US"/>
        </a:p>
      </dgm:t>
    </dgm:pt>
    <dgm:pt modelId="{A2D85DB4-6307-49B1-8FE0-3E13A97A8799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700" dirty="0"/>
            <a:t>Support for customer review videos and VR formats  </a:t>
          </a:r>
        </a:p>
      </dgm:t>
    </dgm:pt>
    <dgm:pt modelId="{CFB10882-2375-4219-BF9B-D81EE8575FA7}" type="parTrans" cxnId="{F0A61042-FBCA-4887-9959-AA4D2057020B}">
      <dgm:prSet/>
      <dgm:spPr/>
      <dgm:t>
        <a:bodyPr/>
        <a:lstStyle/>
        <a:p>
          <a:endParaRPr lang="en-US"/>
        </a:p>
      </dgm:t>
    </dgm:pt>
    <dgm:pt modelId="{9241890D-9926-4797-8BBB-E0437F00AC38}" type="sibTrans" cxnId="{F0A61042-FBCA-4887-9959-AA4D2057020B}">
      <dgm:prSet/>
      <dgm:spPr/>
      <dgm:t>
        <a:bodyPr/>
        <a:lstStyle/>
        <a:p>
          <a:endParaRPr lang="en-US"/>
        </a:p>
      </dgm:t>
    </dgm:pt>
    <dgm:pt modelId="{1C3A2F99-EEA6-485C-9E4A-777BF6FB78F6}" type="pres">
      <dgm:prSet presAssocID="{4C635BBC-00BF-4C32-BED5-6E31AC3A837D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C10A1EA3-41FB-4FD3-9C63-705AA4E5F5B5}" type="pres">
      <dgm:prSet presAssocID="{B4E8FAA5-FF08-404F-B261-78ED79FD87E5}" presName="parentText1" presStyleLbl="node1" presStyleIdx="0" presStyleCnt="4">
        <dgm:presLayoutVars>
          <dgm:chMax/>
          <dgm:chPref val="3"/>
          <dgm:bulletEnabled val="1"/>
        </dgm:presLayoutVars>
      </dgm:prSet>
      <dgm:spPr/>
    </dgm:pt>
    <dgm:pt modelId="{1FD945B5-D06B-40BD-9BFF-C77071C58259}" type="pres">
      <dgm:prSet presAssocID="{B4E8FAA5-FF08-404F-B261-78ED79FD87E5}" presName="childText1" presStyleLbl="solidAlignAcc1" presStyleIdx="0" presStyleCnt="4">
        <dgm:presLayoutVars>
          <dgm:chMax val="0"/>
          <dgm:chPref val="0"/>
          <dgm:bulletEnabled val="1"/>
        </dgm:presLayoutVars>
      </dgm:prSet>
      <dgm:spPr/>
    </dgm:pt>
    <dgm:pt modelId="{ADFFA400-E46C-4416-AD42-B75E0C8EDAFE}" type="pres">
      <dgm:prSet presAssocID="{0CA33BA5-51D4-45ED-BAC5-BFCE5979F6F1}" presName="parentText2" presStyleLbl="node1" presStyleIdx="1" presStyleCnt="4">
        <dgm:presLayoutVars>
          <dgm:chMax/>
          <dgm:chPref val="3"/>
          <dgm:bulletEnabled val="1"/>
        </dgm:presLayoutVars>
      </dgm:prSet>
      <dgm:spPr/>
    </dgm:pt>
    <dgm:pt modelId="{38A4DCB9-24B5-4943-9C07-F802B7252F6E}" type="pres">
      <dgm:prSet presAssocID="{0CA33BA5-51D4-45ED-BAC5-BFCE5979F6F1}" presName="childText2" presStyleLbl="solidAlignAcc1" presStyleIdx="1" presStyleCnt="4">
        <dgm:presLayoutVars>
          <dgm:chMax val="0"/>
          <dgm:chPref val="0"/>
          <dgm:bulletEnabled val="1"/>
        </dgm:presLayoutVars>
      </dgm:prSet>
      <dgm:spPr/>
    </dgm:pt>
    <dgm:pt modelId="{4EF72E2C-AB9B-4430-9E54-A0973B8B5C0B}" type="pres">
      <dgm:prSet presAssocID="{BE6B32EE-E264-4737-836A-73B511C5F977}" presName="parentText3" presStyleLbl="node1" presStyleIdx="2" presStyleCnt="4">
        <dgm:presLayoutVars>
          <dgm:chMax/>
          <dgm:chPref val="3"/>
          <dgm:bulletEnabled val="1"/>
        </dgm:presLayoutVars>
      </dgm:prSet>
      <dgm:spPr/>
    </dgm:pt>
    <dgm:pt modelId="{01FE3093-4630-4AD9-846D-CBD9D4494055}" type="pres">
      <dgm:prSet presAssocID="{BE6B32EE-E264-4737-836A-73B511C5F977}" presName="childText3" presStyleLbl="solidAlignAcc1" presStyleIdx="2" presStyleCnt="4">
        <dgm:presLayoutVars>
          <dgm:chMax val="0"/>
          <dgm:chPref val="0"/>
          <dgm:bulletEnabled val="1"/>
        </dgm:presLayoutVars>
      </dgm:prSet>
      <dgm:spPr/>
    </dgm:pt>
    <dgm:pt modelId="{40C29453-20F9-415B-ACD1-465E3C2CAD05}" type="pres">
      <dgm:prSet presAssocID="{E60ADFB7-85AD-4280-A2B0-F8D0E8B28757}" presName="parentText4" presStyleLbl="node1" presStyleIdx="3" presStyleCnt="4">
        <dgm:presLayoutVars>
          <dgm:chMax/>
          <dgm:chPref val="3"/>
          <dgm:bulletEnabled val="1"/>
        </dgm:presLayoutVars>
      </dgm:prSet>
      <dgm:spPr/>
    </dgm:pt>
    <dgm:pt modelId="{C817C994-4F28-417B-B3B7-C2DC8529EA44}" type="pres">
      <dgm:prSet presAssocID="{E60ADFB7-85AD-4280-A2B0-F8D0E8B28757}" presName="childText4" presStyleLbl="solidAlignAcc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9238B500-DE77-4E75-8888-CE01AD65F10D}" type="presOf" srcId="{43FD61FD-21B2-44E6-80A3-8F4762D6B49C}" destId="{C817C994-4F28-417B-B3B7-C2DC8529EA44}" srcOrd="0" destOrd="0" presId="urn:microsoft.com/office/officeart/2009/3/layout/IncreasingArrowsProcess"/>
    <dgm:cxn modelId="{2FCFDA00-8BB4-4C6C-9340-3E9F5E339521}" type="presOf" srcId="{B2005E7A-B776-4305-BB74-8D2CA3A511C3}" destId="{C817C994-4F28-417B-B3B7-C2DC8529EA44}" srcOrd="0" destOrd="1" presId="urn:microsoft.com/office/officeart/2009/3/layout/IncreasingArrowsProcess"/>
    <dgm:cxn modelId="{B5A23B03-89A5-4B8B-B29F-8D1EC0CA91B7}" srcId="{4C635BBC-00BF-4C32-BED5-6E31AC3A837D}" destId="{0CA33BA5-51D4-45ED-BAC5-BFCE5979F6F1}" srcOrd="1" destOrd="0" parTransId="{97209A5C-3869-4923-886B-9658DCB12752}" sibTransId="{F792BDAA-07CE-4C24-A3D7-FE5238F2B73D}"/>
    <dgm:cxn modelId="{E7B31B09-A5F3-4D72-9B3A-6EA424554D91}" type="presOf" srcId="{0CA33BA5-51D4-45ED-BAC5-BFCE5979F6F1}" destId="{ADFFA400-E46C-4416-AD42-B75E0C8EDAFE}" srcOrd="0" destOrd="0" presId="urn:microsoft.com/office/officeart/2009/3/layout/IncreasingArrowsProcess"/>
    <dgm:cxn modelId="{C6ADF613-1985-49DC-B2E0-D020C7E26472}" type="presOf" srcId="{A2D85DB4-6307-49B1-8FE0-3E13A97A8799}" destId="{C817C994-4F28-417B-B3B7-C2DC8529EA44}" srcOrd="0" destOrd="2" presId="urn:microsoft.com/office/officeart/2009/3/layout/IncreasingArrowsProcess"/>
    <dgm:cxn modelId="{81D63A15-F35A-4B22-960C-639790543A8F}" srcId="{0CA33BA5-51D4-45ED-BAC5-BFCE5979F6F1}" destId="{C7A8E4C5-55C5-4A33-A062-61A0EA789A74}" srcOrd="2" destOrd="0" parTransId="{64B8F222-3D06-47C6-996B-D2423BB09D2C}" sibTransId="{B9072289-5327-4CA5-AA68-F33F8206FCB8}"/>
    <dgm:cxn modelId="{78687423-927F-41CF-9219-A92FC4AD36C1}" type="presOf" srcId="{0ED8FEE0-A8C0-4A28-BAD5-ED6762AA63DD}" destId="{1FD945B5-D06B-40BD-9BFF-C77071C58259}" srcOrd="0" destOrd="2" presId="urn:microsoft.com/office/officeart/2009/3/layout/IncreasingArrowsProcess"/>
    <dgm:cxn modelId="{21733B2F-2B16-432C-8EEB-86B9D50620B2}" type="presOf" srcId="{E60ADFB7-85AD-4280-A2B0-F8D0E8B28757}" destId="{40C29453-20F9-415B-ACD1-465E3C2CAD05}" srcOrd="0" destOrd="0" presId="urn:microsoft.com/office/officeart/2009/3/layout/IncreasingArrowsProcess"/>
    <dgm:cxn modelId="{D0544734-FD93-43CC-8A62-248C938F5A5E}" type="presOf" srcId="{D48D2665-8C3A-441F-BC84-9774425DF269}" destId="{01FE3093-4630-4AD9-846D-CBD9D4494055}" srcOrd="0" destOrd="0" presId="urn:microsoft.com/office/officeart/2009/3/layout/IncreasingArrowsProcess"/>
    <dgm:cxn modelId="{7625613E-186A-40C6-83BA-F5335FEB8137}" type="presOf" srcId="{BAB896D6-0253-43E2-BA99-E04C7D2D081A}" destId="{1FD945B5-D06B-40BD-9BFF-C77071C58259}" srcOrd="0" destOrd="3" presId="urn:microsoft.com/office/officeart/2009/3/layout/IncreasingArrowsProcess"/>
    <dgm:cxn modelId="{F0A61042-FBCA-4887-9959-AA4D2057020B}" srcId="{E60ADFB7-85AD-4280-A2B0-F8D0E8B28757}" destId="{A2D85DB4-6307-49B1-8FE0-3E13A97A8799}" srcOrd="2" destOrd="0" parTransId="{CFB10882-2375-4219-BF9B-D81EE8575FA7}" sibTransId="{9241890D-9926-4797-8BBB-E0437F00AC38}"/>
    <dgm:cxn modelId="{41B1E444-2B8B-48D1-A02E-E66041DF7D05}" srcId="{BE6B32EE-E264-4737-836A-73B511C5F977}" destId="{37DB53B9-2DCB-4C2A-B2F8-41406B1190C0}" srcOrd="2" destOrd="0" parTransId="{0304E283-35E1-4F5C-A6AC-3E075CE9D414}" sibTransId="{0B29F044-4EDB-4EB7-AFCF-D15423ACD2F9}"/>
    <dgm:cxn modelId="{F86F6D67-032A-4FA3-AA78-41F6F54C40E3}" type="presOf" srcId="{6A67F17B-09B0-4887-8697-0E9C1EFA08E8}" destId="{01FE3093-4630-4AD9-846D-CBD9D4494055}" srcOrd="0" destOrd="1" presId="urn:microsoft.com/office/officeart/2009/3/layout/IncreasingArrowsProcess"/>
    <dgm:cxn modelId="{388F484A-4404-4487-9FAC-86C9488D4265}" srcId="{0CA33BA5-51D4-45ED-BAC5-BFCE5979F6F1}" destId="{21AEE4F7-1D2E-4555-A2F0-962D51AE5807}" srcOrd="1" destOrd="0" parTransId="{14F61DF9-2B43-421F-9D23-2E11E08E23F0}" sibTransId="{C11CB5EB-3A60-4206-9988-B4FBB2600810}"/>
    <dgm:cxn modelId="{4AB02A4F-0321-4B53-9E4F-485391143A66}" srcId="{B4E8FAA5-FF08-404F-B261-78ED79FD87E5}" destId="{6AEBF5C6-A366-4AE6-9AE4-BE10289C3EE0}" srcOrd="0" destOrd="0" parTransId="{60B7814F-B291-46F0-8B6A-34AB58EFD469}" sibTransId="{314A6218-70E7-4BF8-87E3-E548A453102B}"/>
    <dgm:cxn modelId="{305B7F71-6D03-41B7-8F43-98211F6EA06D}" type="presOf" srcId="{FBD7A62C-5ACC-47B2-9365-E4B79ABCDE01}" destId="{38A4DCB9-24B5-4943-9C07-F802B7252F6E}" srcOrd="0" destOrd="0" presId="urn:microsoft.com/office/officeart/2009/3/layout/IncreasingArrowsProcess"/>
    <dgm:cxn modelId="{08BF0D55-1181-4B2C-8F52-EB57A7DA8626}" srcId="{E60ADFB7-85AD-4280-A2B0-F8D0E8B28757}" destId="{B2005E7A-B776-4305-BB74-8D2CA3A511C3}" srcOrd="1" destOrd="0" parTransId="{6FAD4CEE-B9D0-4074-A647-4434D556DCA1}" sibTransId="{C6BAD79A-2281-40B3-AD20-FE3B3FE2A6FB}"/>
    <dgm:cxn modelId="{23DC9175-C58B-4A61-BC43-DA68227BEE70}" srcId="{B4E8FAA5-FF08-404F-B261-78ED79FD87E5}" destId="{0ED8FEE0-A8C0-4A28-BAD5-ED6762AA63DD}" srcOrd="2" destOrd="0" parTransId="{EA68EF49-4D4D-4A67-9CF3-D11949A81C9E}" sibTransId="{EFFAE994-2AF3-4278-B2D2-D13E1F12B92C}"/>
    <dgm:cxn modelId="{3D9C1E79-5672-4199-BD9A-594CF8DAE526}" type="presOf" srcId="{6AEBF5C6-A366-4AE6-9AE4-BE10289C3EE0}" destId="{1FD945B5-D06B-40BD-9BFF-C77071C58259}" srcOrd="0" destOrd="0" presId="urn:microsoft.com/office/officeart/2009/3/layout/IncreasingArrowsProcess"/>
    <dgm:cxn modelId="{7B45C488-96A5-4398-AB22-9C1183B94E45}" srcId="{B4E8FAA5-FF08-404F-B261-78ED79FD87E5}" destId="{8026EEA9-DDF2-4B27-B9C9-39A0D24321C4}" srcOrd="1" destOrd="0" parTransId="{43306585-66E5-4737-A90D-24B1C7A28775}" sibTransId="{634ECD16-1925-4842-BD01-674D55BA1C90}"/>
    <dgm:cxn modelId="{29021D93-8EB3-478B-AAFB-988FD13C57C9}" type="presOf" srcId="{BE6B32EE-E264-4737-836A-73B511C5F977}" destId="{4EF72E2C-AB9B-4430-9E54-A0973B8B5C0B}" srcOrd="0" destOrd="0" presId="urn:microsoft.com/office/officeart/2009/3/layout/IncreasingArrowsProcess"/>
    <dgm:cxn modelId="{102A6697-54D0-41A6-BDBD-86623219555A}" type="presOf" srcId="{8026EEA9-DDF2-4B27-B9C9-39A0D24321C4}" destId="{1FD945B5-D06B-40BD-9BFF-C77071C58259}" srcOrd="0" destOrd="1" presId="urn:microsoft.com/office/officeart/2009/3/layout/IncreasingArrowsProcess"/>
    <dgm:cxn modelId="{CB6F9F9C-CC06-4F1E-B600-3E11015120FE}" type="presOf" srcId="{C7A8E4C5-55C5-4A33-A062-61A0EA789A74}" destId="{38A4DCB9-24B5-4943-9C07-F802B7252F6E}" srcOrd="0" destOrd="2" presId="urn:microsoft.com/office/officeart/2009/3/layout/IncreasingArrowsProcess"/>
    <dgm:cxn modelId="{917E55A1-B2EC-4879-BFA8-EA3A6FDBCB06}" type="presOf" srcId="{37DB53B9-2DCB-4C2A-B2F8-41406B1190C0}" destId="{01FE3093-4630-4AD9-846D-CBD9D4494055}" srcOrd="0" destOrd="2" presId="urn:microsoft.com/office/officeart/2009/3/layout/IncreasingArrowsProcess"/>
    <dgm:cxn modelId="{EB0DF3A6-AE8F-4092-819B-BC123C28D41C}" srcId="{4C635BBC-00BF-4C32-BED5-6E31AC3A837D}" destId="{E60ADFB7-85AD-4280-A2B0-F8D0E8B28757}" srcOrd="3" destOrd="0" parTransId="{70E4E802-310A-4500-BFE3-F83C0700D292}" sibTransId="{3BA09F48-F6CF-4B62-A3E8-DFCFD9F84BD1}"/>
    <dgm:cxn modelId="{813EA6A7-456C-489C-85A8-51AAD63BCB4F}" srcId="{4C635BBC-00BF-4C32-BED5-6E31AC3A837D}" destId="{B4E8FAA5-FF08-404F-B261-78ED79FD87E5}" srcOrd="0" destOrd="0" parTransId="{A78E91B4-C575-4F17-BC1B-89C5044629B6}" sibTransId="{E581A463-C1DE-4D4E-BBC9-EFE19A7CABDC}"/>
    <dgm:cxn modelId="{D1C929B2-CAD0-415C-ADD2-DE81ED5046B6}" type="presOf" srcId="{4C635BBC-00BF-4C32-BED5-6E31AC3A837D}" destId="{1C3A2F99-EEA6-485C-9E4A-777BF6FB78F6}" srcOrd="0" destOrd="0" presId="urn:microsoft.com/office/officeart/2009/3/layout/IncreasingArrowsProcess"/>
    <dgm:cxn modelId="{7C5503BB-E691-43E7-8805-5AD6C9332590}" type="presOf" srcId="{21AEE4F7-1D2E-4555-A2F0-962D51AE5807}" destId="{38A4DCB9-24B5-4943-9C07-F802B7252F6E}" srcOrd="0" destOrd="1" presId="urn:microsoft.com/office/officeart/2009/3/layout/IncreasingArrowsProcess"/>
    <dgm:cxn modelId="{D6EC4CC8-4246-42CE-9F54-1B86E54901C7}" srcId="{BE6B32EE-E264-4737-836A-73B511C5F977}" destId="{D48D2665-8C3A-441F-BC84-9774425DF269}" srcOrd="0" destOrd="0" parTransId="{3E679CAA-E521-4AF9-A78D-7915B08F6380}" sibTransId="{25ABA5B9-9E3E-48EC-8900-DB8E989215D4}"/>
    <dgm:cxn modelId="{DB4372CE-6094-48BB-B389-32BDA5A4CC30}" srcId="{BE6B32EE-E264-4737-836A-73B511C5F977}" destId="{6A67F17B-09B0-4887-8697-0E9C1EFA08E8}" srcOrd="1" destOrd="0" parTransId="{E4D062A3-A94C-49C2-ACC3-9F598E11810D}" sibTransId="{684568C8-7ABD-4D8F-B42E-7AFFF6E18795}"/>
    <dgm:cxn modelId="{49B991DF-95DA-4300-AFF1-43FB332B7F71}" srcId="{B4E8FAA5-FF08-404F-B261-78ED79FD87E5}" destId="{BAB896D6-0253-43E2-BA99-E04C7D2D081A}" srcOrd="3" destOrd="0" parTransId="{3F0730F0-B27B-4EB2-ADF6-19BEE4C10AA4}" sibTransId="{946B1712-6E0D-43A7-AEC9-B7FDF25D6605}"/>
    <dgm:cxn modelId="{ECB7BEE0-FE44-4BA3-80ED-FF07BB549339}" srcId="{0CA33BA5-51D4-45ED-BAC5-BFCE5979F6F1}" destId="{FBD7A62C-5ACC-47B2-9365-E4B79ABCDE01}" srcOrd="0" destOrd="0" parTransId="{6A645D83-84D5-47DC-A05A-866FA4D40A96}" sibTransId="{DFA8E9C4-DC82-4D1C-9BE2-5152BE138C92}"/>
    <dgm:cxn modelId="{226128E2-1815-4AD7-B2B6-50A9FA059BF2}" type="presOf" srcId="{E92B928F-066D-4144-894A-6F10DFC7AAC0}" destId="{1FD945B5-D06B-40BD-9BFF-C77071C58259}" srcOrd="0" destOrd="4" presId="urn:microsoft.com/office/officeart/2009/3/layout/IncreasingArrowsProcess"/>
    <dgm:cxn modelId="{367DE8E3-9A20-489C-9E85-ABC3411690C4}" srcId="{E60ADFB7-85AD-4280-A2B0-F8D0E8B28757}" destId="{43FD61FD-21B2-44E6-80A3-8F4762D6B49C}" srcOrd="0" destOrd="0" parTransId="{FA2D6B47-4057-4984-ACC7-CE89C212D42F}" sibTransId="{AB6B5519-DE30-4708-999C-B7F6BFEB5A53}"/>
    <dgm:cxn modelId="{6665F0EB-9CED-4BAC-9069-D7FDE8BF07EF}" srcId="{B4E8FAA5-FF08-404F-B261-78ED79FD87E5}" destId="{E92B928F-066D-4144-894A-6F10DFC7AAC0}" srcOrd="4" destOrd="0" parTransId="{2B2B53FB-EF7F-4680-84AC-319539B5FCAE}" sibTransId="{05AF932C-FFA5-432E-83D6-65D0664EA7BB}"/>
    <dgm:cxn modelId="{5478ECF2-979B-42E0-8BE2-E5572C98DAFE}" type="presOf" srcId="{B4E8FAA5-FF08-404F-B261-78ED79FD87E5}" destId="{C10A1EA3-41FB-4FD3-9C63-705AA4E5F5B5}" srcOrd="0" destOrd="0" presId="urn:microsoft.com/office/officeart/2009/3/layout/IncreasingArrowsProcess"/>
    <dgm:cxn modelId="{A4B406F7-217F-492B-B07C-F06D26C6C1C6}" srcId="{4C635BBC-00BF-4C32-BED5-6E31AC3A837D}" destId="{BE6B32EE-E264-4737-836A-73B511C5F977}" srcOrd="2" destOrd="0" parTransId="{B39CC9DE-CCC0-4CA3-9AF4-64685943B541}" sibTransId="{08D96553-0693-4224-9301-E540AC9792CE}"/>
    <dgm:cxn modelId="{B7CDBBED-0414-4915-A969-FB0D4DF87F1E}" type="presParOf" srcId="{1C3A2F99-EEA6-485C-9E4A-777BF6FB78F6}" destId="{C10A1EA3-41FB-4FD3-9C63-705AA4E5F5B5}" srcOrd="0" destOrd="0" presId="urn:microsoft.com/office/officeart/2009/3/layout/IncreasingArrowsProcess"/>
    <dgm:cxn modelId="{E6166DA7-ACCB-4822-919D-F1AA6C77EBEE}" type="presParOf" srcId="{1C3A2F99-EEA6-485C-9E4A-777BF6FB78F6}" destId="{1FD945B5-D06B-40BD-9BFF-C77071C58259}" srcOrd="1" destOrd="0" presId="urn:microsoft.com/office/officeart/2009/3/layout/IncreasingArrowsProcess"/>
    <dgm:cxn modelId="{121A9EC5-02EE-4057-BC1E-D6572B6ED10F}" type="presParOf" srcId="{1C3A2F99-EEA6-485C-9E4A-777BF6FB78F6}" destId="{ADFFA400-E46C-4416-AD42-B75E0C8EDAFE}" srcOrd="2" destOrd="0" presId="urn:microsoft.com/office/officeart/2009/3/layout/IncreasingArrowsProcess"/>
    <dgm:cxn modelId="{C049F0E2-4E94-43A5-991E-81AB06FDB866}" type="presParOf" srcId="{1C3A2F99-EEA6-485C-9E4A-777BF6FB78F6}" destId="{38A4DCB9-24B5-4943-9C07-F802B7252F6E}" srcOrd="3" destOrd="0" presId="urn:microsoft.com/office/officeart/2009/3/layout/IncreasingArrowsProcess"/>
    <dgm:cxn modelId="{494D0F71-00B1-4322-90C2-A79949A88892}" type="presParOf" srcId="{1C3A2F99-EEA6-485C-9E4A-777BF6FB78F6}" destId="{4EF72E2C-AB9B-4430-9E54-A0973B8B5C0B}" srcOrd="4" destOrd="0" presId="urn:microsoft.com/office/officeart/2009/3/layout/IncreasingArrowsProcess"/>
    <dgm:cxn modelId="{E2F80D62-10AF-4685-B653-D57CD22C5D4A}" type="presParOf" srcId="{1C3A2F99-EEA6-485C-9E4A-777BF6FB78F6}" destId="{01FE3093-4630-4AD9-846D-CBD9D4494055}" srcOrd="5" destOrd="0" presId="urn:microsoft.com/office/officeart/2009/3/layout/IncreasingArrowsProcess"/>
    <dgm:cxn modelId="{075D8FED-66CB-402D-B01F-EA1E5BCB58E9}" type="presParOf" srcId="{1C3A2F99-EEA6-485C-9E4A-777BF6FB78F6}" destId="{40C29453-20F9-415B-ACD1-465E3C2CAD05}" srcOrd="6" destOrd="0" presId="urn:microsoft.com/office/officeart/2009/3/layout/IncreasingArrowsProcess"/>
    <dgm:cxn modelId="{B735B1C6-F4AD-4B1A-BBD6-B2406084D8AA}" type="presParOf" srcId="{1C3A2F99-EEA6-485C-9E4A-777BF6FB78F6}" destId="{C817C994-4F28-417B-B3B7-C2DC8529EA44}" srcOrd="7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C635BBC-00BF-4C32-BED5-6E31AC3A837D}" type="doc">
      <dgm:prSet loTypeId="urn:microsoft.com/office/officeart/2005/8/layout/h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4E8FAA5-FF08-404F-B261-78ED79FD87E5}">
      <dgm:prSet phldrT="[Text]" custT="1"/>
      <dgm:spPr/>
      <dgm:t>
        <a:bodyPr/>
        <a:lstStyle/>
        <a:p>
          <a:r>
            <a:rPr lang="en-US" sz="2000" b="1" i="0"/>
            <a:t>Business Value </a:t>
          </a:r>
          <a:endParaRPr lang="en-US" sz="2000" b="1" dirty="0">
            <a:solidFill>
              <a:schemeClr val="bg1"/>
            </a:solidFill>
          </a:endParaRPr>
        </a:p>
      </dgm:t>
    </dgm:pt>
    <dgm:pt modelId="{A78E91B4-C575-4F17-BC1B-89C5044629B6}" type="parTrans" cxnId="{813EA6A7-456C-489C-85A8-51AAD63BCB4F}">
      <dgm:prSet/>
      <dgm:spPr/>
      <dgm:t>
        <a:bodyPr/>
        <a:lstStyle/>
        <a:p>
          <a:endParaRPr lang="en-US"/>
        </a:p>
      </dgm:t>
    </dgm:pt>
    <dgm:pt modelId="{E581A463-C1DE-4D4E-BBC9-EFE19A7CABDC}" type="sibTrans" cxnId="{813EA6A7-456C-489C-85A8-51AAD63BCB4F}">
      <dgm:prSet/>
      <dgm:spPr/>
      <dgm:t>
        <a:bodyPr/>
        <a:lstStyle/>
        <a:p>
          <a:endParaRPr lang="en-US"/>
        </a:p>
      </dgm:t>
    </dgm:pt>
    <dgm:pt modelId="{6AEBF5C6-A366-4AE6-9AE4-BE10289C3EE0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900" dirty="0"/>
            <a:t>Revenue impact </a:t>
          </a:r>
        </a:p>
      </dgm:t>
    </dgm:pt>
    <dgm:pt modelId="{60B7814F-B291-46F0-8B6A-34AB58EFD469}" type="parTrans" cxnId="{4AB02A4F-0321-4B53-9E4F-485391143A66}">
      <dgm:prSet/>
      <dgm:spPr/>
      <dgm:t>
        <a:bodyPr/>
        <a:lstStyle/>
        <a:p>
          <a:endParaRPr lang="en-US"/>
        </a:p>
      </dgm:t>
    </dgm:pt>
    <dgm:pt modelId="{314A6218-70E7-4BF8-87E3-E548A453102B}" type="sibTrans" cxnId="{4AB02A4F-0321-4B53-9E4F-485391143A66}">
      <dgm:prSet/>
      <dgm:spPr/>
      <dgm:t>
        <a:bodyPr/>
        <a:lstStyle/>
        <a:p>
          <a:endParaRPr lang="en-US"/>
        </a:p>
      </dgm:t>
    </dgm:pt>
    <dgm:pt modelId="{0CA33BA5-51D4-45ED-BAC5-BFCE5979F6F1}">
      <dgm:prSet phldrT="[Text]" custT="1"/>
      <dgm:spPr/>
      <dgm:t>
        <a:bodyPr/>
        <a:lstStyle/>
        <a:p>
          <a:r>
            <a:rPr lang="en-US" sz="2000" b="1" i="0" dirty="0">
              <a:solidFill>
                <a:schemeClr val="bg1"/>
              </a:solidFill>
            </a:rPr>
            <a:t>Cloud Compatibility</a:t>
          </a:r>
          <a:endParaRPr lang="en-US" sz="2000" b="1" dirty="0">
            <a:solidFill>
              <a:schemeClr val="bg1"/>
            </a:solidFill>
          </a:endParaRPr>
        </a:p>
      </dgm:t>
    </dgm:pt>
    <dgm:pt modelId="{97209A5C-3869-4923-886B-9658DCB12752}" type="parTrans" cxnId="{B5A23B03-89A5-4B8B-B29F-8D1EC0CA91B7}">
      <dgm:prSet/>
      <dgm:spPr/>
      <dgm:t>
        <a:bodyPr/>
        <a:lstStyle/>
        <a:p>
          <a:endParaRPr lang="en-US"/>
        </a:p>
      </dgm:t>
    </dgm:pt>
    <dgm:pt modelId="{F792BDAA-07CE-4C24-A3D7-FE5238F2B73D}" type="sibTrans" cxnId="{B5A23B03-89A5-4B8B-B29F-8D1EC0CA91B7}">
      <dgm:prSet/>
      <dgm:spPr/>
      <dgm:t>
        <a:bodyPr/>
        <a:lstStyle/>
        <a:p>
          <a:endParaRPr lang="en-US"/>
        </a:p>
      </dgm:t>
    </dgm:pt>
    <dgm:pt modelId="{FBD7A62C-5ACC-47B2-9365-E4B79ABCDE01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900" b="0" i="0" dirty="0"/>
            <a:t>Architecture </a:t>
          </a:r>
          <a:endParaRPr lang="en-US" sz="1900" dirty="0"/>
        </a:p>
      </dgm:t>
    </dgm:pt>
    <dgm:pt modelId="{6A645D83-84D5-47DC-A05A-866FA4D40A96}" type="parTrans" cxnId="{ECB7BEE0-FE44-4BA3-80ED-FF07BB549339}">
      <dgm:prSet/>
      <dgm:spPr/>
      <dgm:t>
        <a:bodyPr/>
        <a:lstStyle/>
        <a:p>
          <a:endParaRPr lang="en-US"/>
        </a:p>
      </dgm:t>
    </dgm:pt>
    <dgm:pt modelId="{DFA8E9C4-DC82-4D1C-9BE2-5152BE138C92}" type="sibTrans" cxnId="{ECB7BEE0-FE44-4BA3-80ED-FF07BB549339}">
      <dgm:prSet/>
      <dgm:spPr/>
      <dgm:t>
        <a:bodyPr/>
        <a:lstStyle/>
        <a:p>
          <a:endParaRPr lang="en-US"/>
        </a:p>
      </dgm:t>
    </dgm:pt>
    <dgm:pt modelId="{BE6B32EE-E264-4737-836A-73B511C5F977}">
      <dgm:prSet phldrT="[Text]" custT="1"/>
      <dgm:spPr/>
      <dgm:t>
        <a:bodyPr/>
        <a:lstStyle/>
        <a:p>
          <a:r>
            <a:rPr lang="en-US" sz="2000" b="1" i="0" dirty="0">
              <a:solidFill>
                <a:schemeClr val="bg1"/>
              </a:solidFill>
            </a:rPr>
            <a:t>Migration Complexity </a:t>
          </a:r>
          <a:endParaRPr lang="en-US" sz="2000" b="1" dirty="0">
            <a:solidFill>
              <a:schemeClr val="bg1"/>
            </a:solidFill>
          </a:endParaRPr>
        </a:p>
      </dgm:t>
    </dgm:pt>
    <dgm:pt modelId="{B39CC9DE-CCC0-4CA3-9AF4-64685943B541}" type="parTrans" cxnId="{A4B406F7-217F-492B-B07C-F06D26C6C1C6}">
      <dgm:prSet/>
      <dgm:spPr/>
      <dgm:t>
        <a:bodyPr/>
        <a:lstStyle/>
        <a:p>
          <a:endParaRPr lang="en-US"/>
        </a:p>
      </dgm:t>
    </dgm:pt>
    <dgm:pt modelId="{08D96553-0693-4224-9301-E540AC9792CE}" type="sibTrans" cxnId="{A4B406F7-217F-492B-B07C-F06D26C6C1C6}">
      <dgm:prSet/>
      <dgm:spPr/>
      <dgm:t>
        <a:bodyPr/>
        <a:lstStyle/>
        <a:p>
          <a:endParaRPr lang="en-US"/>
        </a:p>
      </dgm:t>
    </dgm:pt>
    <dgm:pt modelId="{CA2C1732-3B96-4A8A-9B83-C1CE1CF4EA03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900" dirty="0"/>
            <a:t>Operational process </a:t>
          </a:r>
        </a:p>
      </dgm:t>
    </dgm:pt>
    <dgm:pt modelId="{E1BDED4B-E37C-47ED-887E-B96152F8C478}" type="parTrans" cxnId="{DF37DB1E-D06C-4E3E-BE66-FCA5D913D7BE}">
      <dgm:prSet/>
      <dgm:spPr/>
      <dgm:t>
        <a:bodyPr/>
        <a:lstStyle/>
        <a:p>
          <a:endParaRPr lang="en-US"/>
        </a:p>
      </dgm:t>
    </dgm:pt>
    <dgm:pt modelId="{C133DA59-9099-476D-8917-D383A7CB981C}" type="sibTrans" cxnId="{DF37DB1E-D06C-4E3E-BE66-FCA5D913D7BE}">
      <dgm:prSet/>
      <dgm:spPr/>
      <dgm:t>
        <a:bodyPr/>
        <a:lstStyle/>
        <a:p>
          <a:endParaRPr lang="en-US"/>
        </a:p>
      </dgm:t>
    </dgm:pt>
    <dgm:pt modelId="{33E50523-CDC2-4E4C-BB96-3FEA2B7E09E9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900" dirty="0"/>
            <a:t>Dependencies </a:t>
          </a:r>
        </a:p>
      </dgm:t>
    </dgm:pt>
    <dgm:pt modelId="{828DED11-CFC1-42E4-84E8-D9042EFFA535}" type="parTrans" cxnId="{91879050-7BA2-4860-876F-A49702A39B84}">
      <dgm:prSet/>
      <dgm:spPr/>
      <dgm:t>
        <a:bodyPr/>
        <a:lstStyle/>
        <a:p>
          <a:endParaRPr lang="en-US"/>
        </a:p>
      </dgm:t>
    </dgm:pt>
    <dgm:pt modelId="{D755DBA5-27F0-4E86-8BC6-CC278364787A}" type="sibTrans" cxnId="{91879050-7BA2-4860-876F-A49702A39B84}">
      <dgm:prSet/>
      <dgm:spPr/>
      <dgm:t>
        <a:bodyPr/>
        <a:lstStyle/>
        <a:p>
          <a:endParaRPr lang="en-US"/>
        </a:p>
      </dgm:t>
    </dgm:pt>
    <dgm:pt modelId="{EE91D4F7-2A51-4DCD-A45A-4480F65D8432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900" dirty="0"/>
            <a:t>Low complexity</a:t>
          </a:r>
        </a:p>
      </dgm:t>
    </dgm:pt>
    <dgm:pt modelId="{EDDFDFA8-BF74-49FB-92EA-0EC94D9283AE}" type="parTrans" cxnId="{FAB6D497-CA4E-4A1E-B8D7-1A17D9B0F16A}">
      <dgm:prSet/>
      <dgm:spPr/>
      <dgm:t>
        <a:bodyPr/>
        <a:lstStyle/>
        <a:p>
          <a:endParaRPr lang="en-US"/>
        </a:p>
      </dgm:t>
    </dgm:pt>
    <dgm:pt modelId="{CF3E8AE4-7E40-465C-A19E-CF2A888DBCB8}" type="sibTrans" cxnId="{FAB6D497-CA4E-4A1E-B8D7-1A17D9B0F16A}">
      <dgm:prSet/>
      <dgm:spPr/>
      <dgm:t>
        <a:bodyPr/>
        <a:lstStyle/>
        <a:p>
          <a:endParaRPr lang="en-US"/>
        </a:p>
      </dgm:t>
    </dgm:pt>
    <dgm:pt modelId="{821AFB05-3D7C-4F94-87A0-8BECF4D4B8F3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900" b="0" i="0"/>
            <a:t>Need for refactoring</a:t>
          </a:r>
          <a:endParaRPr lang="en-US" sz="1900" b="1" dirty="0">
            <a:solidFill>
              <a:schemeClr val="bg1"/>
            </a:solidFill>
          </a:endParaRPr>
        </a:p>
      </dgm:t>
    </dgm:pt>
    <dgm:pt modelId="{61668457-B7E5-4DA9-BC89-65AA85177FB5}" type="parTrans" cxnId="{2105653F-B54C-43D6-AA66-ED0BE40DF49B}">
      <dgm:prSet/>
      <dgm:spPr/>
      <dgm:t>
        <a:bodyPr/>
        <a:lstStyle/>
        <a:p>
          <a:endParaRPr lang="en-US"/>
        </a:p>
      </dgm:t>
    </dgm:pt>
    <dgm:pt modelId="{B5463ECC-0BEE-4330-A98D-BF7D5D84E8BB}" type="sibTrans" cxnId="{2105653F-B54C-43D6-AA66-ED0BE40DF49B}">
      <dgm:prSet/>
      <dgm:spPr/>
      <dgm:t>
        <a:bodyPr/>
        <a:lstStyle/>
        <a:p>
          <a:endParaRPr lang="en-US"/>
        </a:p>
      </dgm:t>
    </dgm:pt>
    <dgm:pt modelId="{07771806-F7C7-435A-96B2-5973423E0FB2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900" b="0" i="0"/>
            <a:t>Data migration challenges</a:t>
          </a:r>
          <a:endParaRPr lang="en-US" sz="1900" b="1" dirty="0">
            <a:solidFill>
              <a:schemeClr val="bg1"/>
            </a:solidFill>
          </a:endParaRPr>
        </a:p>
      </dgm:t>
    </dgm:pt>
    <dgm:pt modelId="{FAF2A7C0-FB28-457F-81C3-EF4D0DA5A044}" type="parTrans" cxnId="{58EBF17D-F34A-4B8A-A229-4533A6CF3B9D}">
      <dgm:prSet/>
      <dgm:spPr/>
      <dgm:t>
        <a:bodyPr/>
        <a:lstStyle/>
        <a:p>
          <a:endParaRPr lang="en-US"/>
        </a:p>
      </dgm:t>
    </dgm:pt>
    <dgm:pt modelId="{ACB76615-96D4-488D-84B4-B0543717DF9A}" type="sibTrans" cxnId="{58EBF17D-F34A-4B8A-A229-4533A6CF3B9D}">
      <dgm:prSet/>
      <dgm:spPr/>
      <dgm:t>
        <a:bodyPr/>
        <a:lstStyle/>
        <a:p>
          <a:endParaRPr lang="en-US"/>
        </a:p>
      </dgm:t>
    </dgm:pt>
    <dgm:pt modelId="{5AF92BD3-6736-40B4-8647-E321521D2B3C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900" b="0" i="0"/>
            <a:t>Integration with cloud services</a:t>
          </a:r>
          <a:endParaRPr lang="en-US" sz="1900" b="1" dirty="0">
            <a:solidFill>
              <a:schemeClr val="bg1"/>
            </a:solidFill>
          </a:endParaRPr>
        </a:p>
      </dgm:t>
    </dgm:pt>
    <dgm:pt modelId="{1788FA00-B24E-4FE8-A32F-CCA70027BDC9}" type="parTrans" cxnId="{8A6B3E0D-92C7-4FE4-8A9A-6A2BB6EDED73}">
      <dgm:prSet/>
      <dgm:spPr/>
      <dgm:t>
        <a:bodyPr/>
        <a:lstStyle/>
        <a:p>
          <a:endParaRPr lang="en-US"/>
        </a:p>
      </dgm:t>
    </dgm:pt>
    <dgm:pt modelId="{D32C0C70-475A-41D5-AFDC-AC526C5B7A8E}" type="sibTrans" cxnId="{8A6B3E0D-92C7-4FE4-8A9A-6A2BB6EDED73}">
      <dgm:prSet/>
      <dgm:spPr/>
      <dgm:t>
        <a:bodyPr/>
        <a:lstStyle/>
        <a:p>
          <a:endParaRPr lang="en-US"/>
        </a:p>
      </dgm:t>
    </dgm:pt>
    <dgm:pt modelId="{5DA3C08D-25BF-4FF0-87AB-792DE6137380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900" dirty="0"/>
            <a:t>Customer experience </a:t>
          </a:r>
        </a:p>
      </dgm:t>
    </dgm:pt>
    <dgm:pt modelId="{62946DA8-638F-4740-B849-0EA5AEE4A8FB}" type="parTrans" cxnId="{02DA17B3-0D1D-415A-82BE-BD92324DED4F}">
      <dgm:prSet/>
      <dgm:spPr/>
      <dgm:t>
        <a:bodyPr/>
        <a:lstStyle/>
        <a:p>
          <a:endParaRPr lang="en-US"/>
        </a:p>
      </dgm:t>
    </dgm:pt>
    <dgm:pt modelId="{C1FCB9F8-0152-4624-85EA-2A881D381D5C}" type="sibTrans" cxnId="{02DA17B3-0D1D-415A-82BE-BD92324DED4F}">
      <dgm:prSet/>
      <dgm:spPr/>
      <dgm:t>
        <a:bodyPr/>
        <a:lstStyle/>
        <a:p>
          <a:endParaRPr lang="en-US"/>
        </a:p>
      </dgm:t>
    </dgm:pt>
    <dgm:pt modelId="{7A8E1F30-DF9A-4E7B-A040-CE98B5F7C57D}" type="pres">
      <dgm:prSet presAssocID="{4C635BBC-00BF-4C32-BED5-6E31AC3A837D}" presName="Name0" presStyleCnt="0">
        <dgm:presLayoutVars>
          <dgm:dir/>
          <dgm:animLvl val="lvl"/>
          <dgm:resizeHandles val="exact"/>
        </dgm:presLayoutVars>
      </dgm:prSet>
      <dgm:spPr/>
    </dgm:pt>
    <dgm:pt modelId="{76BB7966-CEC4-444B-A6FC-321E2975AF6F}" type="pres">
      <dgm:prSet presAssocID="{4C635BBC-00BF-4C32-BED5-6E31AC3A837D}" presName="tSp" presStyleCnt="0"/>
      <dgm:spPr/>
    </dgm:pt>
    <dgm:pt modelId="{4961CE1D-985B-484D-95A0-3492A0324F39}" type="pres">
      <dgm:prSet presAssocID="{4C635BBC-00BF-4C32-BED5-6E31AC3A837D}" presName="bSp" presStyleCnt="0"/>
      <dgm:spPr/>
    </dgm:pt>
    <dgm:pt modelId="{B615E12A-5E44-48C7-B3F4-AAB818EFC328}" type="pres">
      <dgm:prSet presAssocID="{4C635BBC-00BF-4C32-BED5-6E31AC3A837D}" presName="process" presStyleCnt="0"/>
      <dgm:spPr/>
    </dgm:pt>
    <dgm:pt modelId="{6484EC4B-9C0E-4002-9083-92F34AEBDF67}" type="pres">
      <dgm:prSet presAssocID="{B4E8FAA5-FF08-404F-B261-78ED79FD87E5}" presName="composite1" presStyleCnt="0"/>
      <dgm:spPr/>
    </dgm:pt>
    <dgm:pt modelId="{204924F2-6F34-4817-87EF-2C91D5D98CAD}" type="pres">
      <dgm:prSet presAssocID="{B4E8FAA5-FF08-404F-B261-78ED79FD87E5}" presName="dummyNode1" presStyleLbl="node1" presStyleIdx="0" presStyleCnt="3"/>
      <dgm:spPr/>
    </dgm:pt>
    <dgm:pt modelId="{6E0DA4F2-2221-4022-92C0-EC7E14270E1E}" type="pres">
      <dgm:prSet presAssocID="{B4E8FAA5-FF08-404F-B261-78ED79FD87E5}" presName="childNode1" presStyleLbl="bgAcc1" presStyleIdx="0" presStyleCnt="3">
        <dgm:presLayoutVars>
          <dgm:bulletEnabled val="1"/>
        </dgm:presLayoutVars>
      </dgm:prSet>
      <dgm:spPr/>
    </dgm:pt>
    <dgm:pt modelId="{44970CDB-C820-49C9-B005-A78BB3F94D9B}" type="pres">
      <dgm:prSet presAssocID="{B4E8FAA5-FF08-404F-B261-78ED79FD87E5}" presName="childNode1tx" presStyleLbl="bgAcc1" presStyleIdx="0" presStyleCnt="3">
        <dgm:presLayoutVars>
          <dgm:bulletEnabled val="1"/>
        </dgm:presLayoutVars>
      </dgm:prSet>
      <dgm:spPr/>
    </dgm:pt>
    <dgm:pt modelId="{AF0C4146-A240-4DA0-AA85-27F799DBD789}" type="pres">
      <dgm:prSet presAssocID="{B4E8FAA5-FF08-404F-B261-78ED79FD87E5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D02DCBB5-049A-41AB-AA00-204A59C2DB5B}" type="pres">
      <dgm:prSet presAssocID="{B4E8FAA5-FF08-404F-B261-78ED79FD87E5}" presName="connSite1" presStyleCnt="0"/>
      <dgm:spPr/>
    </dgm:pt>
    <dgm:pt modelId="{E0E4CAC0-7898-4DFE-B87B-ED06FE561615}" type="pres">
      <dgm:prSet presAssocID="{E581A463-C1DE-4D4E-BBC9-EFE19A7CABDC}" presName="Name9" presStyleLbl="sibTrans2D1" presStyleIdx="0" presStyleCnt="2"/>
      <dgm:spPr/>
    </dgm:pt>
    <dgm:pt modelId="{DCD60299-3FCB-418D-B492-978E74AE00E4}" type="pres">
      <dgm:prSet presAssocID="{0CA33BA5-51D4-45ED-BAC5-BFCE5979F6F1}" presName="composite2" presStyleCnt="0"/>
      <dgm:spPr/>
    </dgm:pt>
    <dgm:pt modelId="{4454A03B-FB34-4273-AA24-4211AB98BC96}" type="pres">
      <dgm:prSet presAssocID="{0CA33BA5-51D4-45ED-BAC5-BFCE5979F6F1}" presName="dummyNode2" presStyleLbl="node1" presStyleIdx="0" presStyleCnt="3"/>
      <dgm:spPr/>
    </dgm:pt>
    <dgm:pt modelId="{DAF816FD-CD7B-467F-8112-4A13A9B0A075}" type="pres">
      <dgm:prSet presAssocID="{0CA33BA5-51D4-45ED-BAC5-BFCE5979F6F1}" presName="childNode2" presStyleLbl="bgAcc1" presStyleIdx="1" presStyleCnt="3">
        <dgm:presLayoutVars>
          <dgm:bulletEnabled val="1"/>
        </dgm:presLayoutVars>
      </dgm:prSet>
      <dgm:spPr/>
    </dgm:pt>
    <dgm:pt modelId="{A9F59C67-6EBA-4C9E-A501-B3F6E8B06FCE}" type="pres">
      <dgm:prSet presAssocID="{0CA33BA5-51D4-45ED-BAC5-BFCE5979F6F1}" presName="childNode2tx" presStyleLbl="bgAcc1" presStyleIdx="1" presStyleCnt="3">
        <dgm:presLayoutVars>
          <dgm:bulletEnabled val="1"/>
        </dgm:presLayoutVars>
      </dgm:prSet>
      <dgm:spPr/>
    </dgm:pt>
    <dgm:pt modelId="{81944C07-6FC6-4BF1-8289-8F3B1010156B}" type="pres">
      <dgm:prSet presAssocID="{0CA33BA5-51D4-45ED-BAC5-BFCE5979F6F1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B7E29309-AB17-4E34-8EAE-53584F7AC6C4}" type="pres">
      <dgm:prSet presAssocID="{0CA33BA5-51D4-45ED-BAC5-BFCE5979F6F1}" presName="connSite2" presStyleCnt="0"/>
      <dgm:spPr/>
    </dgm:pt>
    <dgm:pt modelId="{76066B01-0B75-4074-B229-025CB5F8520F}" type="pres">
      <dgm:prSet presAssocID="{F792BDAA-07CE-4C24-A3D7-FE5238F2B73D}" presName="Name18" presStyleLbl="sibTrans2D1" presStyleIdx="1" presStyleCnt="2"/>
      <dgm:spPr/>
    </dgm:pt>
    <dgm:pt modelId="{DF6058C9-FF2E-4DA0-BB2F-15C172FF6D16}" type="pres">
      <dgm:prSet presAssocID="{BE6B32EE-E264-4737-836A-73B511C5F977}" presName="composite1" presStyleCnt="0"/>
      <dgm:spPr/>
    </dgm:pt>
    <dgm:pt modelId="{18D7F831-960D-4EBA-8DFB-6460D01E5FF6}" type="pres">
      <dgm:prSet presAssocID="{BE6B32EE-E264-4737-836A-73B511C5F977}" presName="dummyNode1" presStyleLbl="node1" presStyleIdx="1" presStyleCnt="3"/>
      <dgm:spPr/>
    </dgm:pt>
    <dgm:pt modelId="{5866EAE7-042E-4B91-B062-12ECA73DC268}" type="pres">
      <dgm:prSet presAssocID="{BE6B32EE-E264-4737-836A-73B511C5F977}" presName="childNode1" presStyleLbl="bgAcc1" presStyleIdx="2" presStyleCnt="3">
        <dgm:presLayoutVars>
          <dgm:bulletEnabled val="1"/>
        </dgm:presLayoutVars>
      </dgm:prSet>
      <dgm:spPr/>
    </dgm:pt>
    <dgm:pt modelId="{0639755B-CF05-455D-8CB1-7DB7A249DAFC}" type="pres">
      <dgm:prSet presAssocID="{BE6B32EE-E264-4737-836A-73B511C5F977}" presName="childNode1tx" presStyleLbl="bgAcc1" presStyleIdx="2" presStyleCnt="3">
        <dgm:presLayoutVars>
          <dgm:bulletEnabled val="1"/>
        </dgm:presLayoutVars>
      </dgm:prSet>
      <dgm:spPr/>
    </dgm:pt>
    <dgm:pt modelId="{67BF9016-AAA8-4E11-A4FF-2BAA84CE3FF9}" type="pres">
      <dgm:prSet presAssocID="{BE6B32EE-E264-4737-836A-73B511C5F977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F5F263E3-EA8D-49AD-B9E0-12BF37747DF1}" type="pres">
      <dgm:prSet presAssocID="{BE6B32EE-E264-4737-836A-73B511C5F977}" presName="connSite1" presStyleCnt="0"/>
      <dgm:spPr/>
    </dgm:pt>
  </dgm:ptLst>
  <dgm:cxnLst>
    <dgm:cxn modelId="{B5A23B03-89A5-4B8B-B29F-8D1EC0CA91B7}" srcId="{4C635BBC-00BF-4C32-BED5-6E31AC3A837D}" destId="{0CA33BA5-51D4-45ED-BAC5-BFCE5979F6F1}" srcOrd="1" destOrd="0" parTransId="{97209A5C-3869-4923-886B-9658DCB12752}" sibTransId="{F792BDAA-07CE-4C24-A3D7-FE5238F2B73D}"/>
    <dgm:cxn modelId="{AF344709-AD77-4270-B92B-BD223F249A59}" type="presOf" srcId="{07771806-F7C7-435A-96B2-5973423E0FB2}" destId="{0639755B-CF05-455D-8CB1-7DB7A249DAFC}" srcOrd="1" destOrd="1" presId="urn:microsoft.com/office/officeart/2005/8/layout/hProcess4"/>
    <dgm:cxn modelId="{8A6B3E0D-92C7-4FE4-8A9A-6A2BB6EDED73}" srcId="{BE6B32EE-E264-4737-836A-73B511C5F977}" destId="{5AF92BD3-6736-40B4-8647-E321521D2B3C}" srcOrd="2" destOrd="0" parTransId="{1788FA00-B24E-4FE8-A32F-CCA70027BDC9}" sibTransId="{D32C0C70-475A-41D5-AFDC-AC526C5B7A8E}"/>
    <dgm:cxn modelId="{67FE4B1D-CD8A-4274-B709-6604DA265B5E}" type="presOf" srcId="{5DA3C08D-25BF-4FF0-87AB-792DE6137380}" destId="{44970CDB-C820-49C9-B005-A78BB3F94D9B}" srcOrd="1" destOrd="0" presId="urn:microsoft.com/office/officeart/2005/8/layout/hProcess4"/>
    <dgm:cxn modelId="{DF37DB1E-D06C-4E3E-BE66-FCA5D913D7BE}" srcId="{B4E8FAA5-FF08-404F-B261-78ED79FD87E5}" destId="{CA2C1732-3B96-4A8A-9B83-C1CE1CF4EA03}" srcOrd="2" destOrd="0" parTransId="{E1BDED4B-E37C-47ED-887E-B96152F8C478}" sibTransId="{C133DA59-9099-476D-8917-D383A7CB981C}"/>
    <dgm:cxn modelId="{4A0D9C2F-B1E8-4694-B075-F8D3F67ED789}" type="presOf" srcId="{6AEBF5C6-A366-4AE6-9AE4-BE10289C3EE0}" destId="{44970CDB-C820-49C9-B005-A78BB3F94D9B}" srcOrd="1" destOrd="1" presId="urn:microsoft.com/office/officeart/2005/8/layout/hProcess4"/>
    <dgm:cxn modelId="{51FB6134-21D6-422A-B6D2-D3F70EDE3C08}" type="presOf" srcId="{33E50523-CDC2-4E4C-BB96-3FEA2B7E09E9}" destId="{A9F59C67-6EBA-4C9E-A501-B3F6E8B06FCE}" srcOrd="1" destOrd="1" presId="urn:microsoft.com/office/officeart/2005/8/layout/hProcess4"/>
    <dgm:cxn modelId="{2105653F-B54C-43D6-AA66-ED0BE40DF49B}" srcId="{BE6B32EE-E264-4737-836A-73B511C5F977}" destId="{821AFB05-3D7C-4F94-87A0-8BECF4D4B8F3}" srcOrd="0" destOrd="0" parTransId="{61668457-B7E5-4DA9-BC89-65AA85177FB5}" sibTransId="{B5463ECC-0BEE-4330-A98D-BF7D5D84E8BB}"/>
    <dgm:cxn modelId="{17D17D47-8C77-41B7-AB3E-391359EF166B}" type="presOf" srcId="{0CA33BA5-51D4-45ED-BAC5-BFCE5979F6F1}" destId="{81944C07-6FC6-4BF1-8289-8F3B1010156B}" srcOrd="0" destOrd="0" presId="urn:microsoft.com/office/officeart/2005/8/layout/hProcess4"/>
    <dgm:cxn modelId="{FFC17569-2D2D-42CC-AC87-42256825E946}" type="presOf" srcId="{5AF92BD3-6736-40B4-8647-E321521D2B3C}" destId="{5866EAE7-042E-4B91-B062-12ECA73DC268}" srcOrd="0" destOrd="2" presId="urn:microsoft.com/office/officeart/2005/8/layout/hProcess4"/>
    <dgm:cxn modelId="{24ACBD6A-66EB-4EED-9294-884B5B552B83}" type="presOf" srcId="{5DA3C08D-25BF-4FF0-87AB-792DE6137380}" destId="{6E0DA4F2-2221-4022-92C0-EC7E14270E1E}" srcOrd="0" destOrd="0" presId="urn:microsoft.com/office/officeart/2005/8/layout/hProcess4"/>
    <dgm:cxn modelId="{4AB02A4F-0321-4B53-9E4F-485391143A66}" srcId="{B4E8FAA5-FF08-404F-B261-78ED79FD87E5}" destId="{6AEBF5C6-A366-4AE6-9AE4-BE10289C3EE0}" srcOrd="1" destOrd="0" parTransId="{60B7814F-B291-46F0-8B6A-34AB58EFD469}" sibTransId="{314A6218-70E7-4BF8-87E3-E548A453102B}"/>
    <dgm:cxn modelId="{91879050-7BA2-4860-876F-A49702A39B84}" srcId="{0CA33BA5-51D4-45ED-BAC5-BFCE5979F6F1}" destId="{33E50523-CDC2-4E4C-BB96-3FEA2B7E09E9}" srcOrd="1" destOrd="0" parTransId="{828DED11-CFC1-42E4-84E8-D9042EFFA535}" sibTransId="{D755DBA5-27F0-4E86-8BC6-CC278364787A}"/>
    <dgm:cxn modelId="{6448C050-6EB4-4A1F-91F0-C24F0851961D}" type="presOf" srcId="{821AFB05-3D7C-4F94-87A0-8BECF4D4B8F3}" destId="{5866EAE7-042E-4B91-B062-12ECA73DC268}" srcOrd="0" destOrd="0" presId="urn:microsoft.com/office/officeart/2005/8/layout/hProcess4"/>
    <dgm:cxn modelId="{CC871272-B628-4215-80EA-DA109116D17D}" type="presOf" srcId="{5AF92BD3-6736-40B4-8647-E321521D2B3C}" destId="{0639755B-CF05-455D-8CB1-7DB7A249DAFC}" srcOrd="1" destOrd="2" presId="urn:microsoft.com/office/officeart/2005/8/layout/hProcess4"/>
    <dgm:cxn modelId="{A2EC3774-D902-48C9-A0A1-4A7060ED5B73}" type="presOf" srcId="{821AFB05-3D7C-4F94-87A0-8BECF4D4B8F3}" destId="{0639755B-CF05-455D-8CB1-7DB7A249DAFC}" srcOrd="1" destOrd="0" presId="urn:microsoft.com/office/officeart/2005/8/layout/hProcess4"/>
    <dgm:cxn modelId="{58EBF17D-F34A-4B8A-A229-4533A6CF3B9D}" srcId="{BE6B32EE-E264-4737-836A-73B511C5F977}" destId="{07771806-F7C7-435A-96B2-5973423E0FB2}" srcOrd="1" destOrd="0" parTransId="{FAF2A7C0-FB28-457F-81C3-EF4D0DA5A044}" sibTransId="{ACB76615-96D4-488D-84B4-B0543717DF9A}"/>
    <dgm:cxn modelId="{604E307F-859F-4B89-A6E0-71F9B3AA1C9C}" type="presOf" srcId="{FBD7A62C-5ACC-47B2-9365-E4B79ABCDE01}" destId="{DAF816FD-CD7B-467F-8112-4A13A9B0A075}" srcOrd="0" destOrd="0" presId="urn:microsoft.com/office/officeart/2005/8/layout/hProcess4"/>
    <dgm:cxn modelId="{BD20FC80-A138-4AD1-8D7E-FEBEF22146C9}" type="presOf" srcId="{F792BDAA-07CE-4C24-A3D7-FE5238F2B73D}" destId="{76066B01-0B75-4074-B229-025CB5F8520F}" srcOrd="0" destOrd="0" presId="urn:microsoft.com/office/officeart/2005/8/layout/hProcess4"/>
    <dgm:cxn modelId="{B758B693-10C2-4752-B177-1FC83EB0ACE2}" type="presOf" srcId="{4C635BBC-00BF-4C32-BED5-6E31AC3A837D}" destId="{7A8E1F30-DF9A-4E7B-A040-CE98B5F7C57D}" srcOrd="0" destOrd="0" presId="urn:microsoft.com/office/officeart/2005/8/layout/hProcess4"/>
    <dgm:cxn modelId="{FAB6D497-CA4E-4A1E-B8D7-1A17D9B0F16A}" srcId="{0CA33BA5-51D4-45ED-BAC5-BFCE5979F6F1}" destId="{EE91D4F7-2A51-4DCD-A45A-4480F65D8432}" srcOrd="2" destOrd="0" parTransId="{EDDFDFA8-BF74-49FB-92EA-0EC94D9283AE}" sibTransId="{CF3E8AE4-7E40-465C-A19E-CF2A888DBCB8}"/>
    <dgm:cxn modelId="{E54FD298-EC24-4FCF-B5D9-8B83042E9D84}" type="presOf" srcId="{E581A463-C1DE-4D4E-BBC9-EFE19A7CABDC}" destId="{E0E4CAC0-7898-4DFE-B87B-ED06FE561615}" srcOrd="0" destOrd="0" presId="urn:microsoft.com/office/officeart/2005/8/layout/hProcess4"/>
    <dgm:cxn modelId="{813EA6A7-456C-489C-85A8-51AAD63BCB4F}" srcId="{4C635BBC-00BF-4C32-BED5-6E31AC3A837D}" destId="{B4E8FAA5-FF08-404F-B261-78ED79FD87E5}" srcOrd="0" destOrd="0" parTransId="{A78E91B4-C575-4F17-BC1B-89C5044629B6}" sibTransId="{E581A463-C1DE-4D4E-BBC9-EFE19A7CABDC}"/>
    <dgm:cxn modelId="{004171AB-BA41-4C76-BB68-3C06B2B3A040}" type="presOf" srcId="{CA2C1732-3B96-4A8A-9B83-C1CE1CF4EA03}" destId="{44970CDB-C820-49C9-B005-A78BB3F94D9B}" srcOrd="1" destOrd="2" presId="urn:microsoft.com/office/officeart/2005/8/layout/hProcess4"/>
    <dgm:cxn modelId="{42CE4CAE-29D7-4542-A03D-C9F8CBAF5D26}" type="presOf" srcId="{6AEBF5C6-A366-4AE6-9AE4-BE10289C3EE0}" destId="{6E0DA4F2-2221-4022-92C0-EC7E14270E1E}" srcOrd="0" destOrd="1" presId="urn:microsoft.com/office/officeart/2005/8/layout/hProcess4"/>
    <dgm:cxn modelId="{8C1B9BB0-EDAC-4B15-8E2E-2B510E2C15E9}" type="presOf" srcId="{33E50523-CDC2-4E4C-BB96-3FEA2B7E09E9}" destId="{DAF816FD-CD7B-467F-8112-4A13A9B0A075}" srcOrd="0" destOrd="1" presId="urn:microsoft.com/office/officeart/2005/8/layout/hProcess4"/>
    <dgm:cxn modelId="{A3082FB1-2E0F-4D87-AA02-69BA7066E5B1}" type="presOf" srcId="{B4E8FAA5-FF08-404F-B261-78ED79FD87E5}" destId="{AF0C4146-A240-4DA0-AA85-27F799DBD789}" srcOrd="0" destOrd="0" presId="urn:microsoft.com/office/officeart/2005/8/layout/hProcess4"/>
    <dgm:cxn modelId="{02DA17B3-0D1D-415A-82BE-BD92324DED4F}" srcId="{B4E8FAA5-FF08-404F-B261-78ED79FD87E5}" destId="{5DA3C08D-25BF-4FF0-87AB-792DE6137380}" srcOrd="0" destOrd="0" parTransId="{62946DA8-638F-4740-B849-0EA5AEE4A8FB}" sibTransId="{C1FCB9F8-0152-4624-85EA-2A881D381D5C}"/>
    <dgm:cxn modelId="{D01894B8-2569-4E41-B829-A256CBF19EB1}" type="presOf" srcId="{EE91D4F7-2A51-4DCD-A45A-4480F65D8432}" destId="{DAF816FD-CD7B-467F-8112-4A13A9B0A075}" srcOrd="0" destOrd="2" presId="urn:microsoft.com/office/officeart/2005/8/layout/hProcess4"/>
    <dgm:cxn modelId="{42DDC2BA-912E-4E59-A657-3209441CBB2D}" type="presOf" srcId="{BE6B32EE-E264-4737-836A-73B511C5F977}" destId="{67BF9016-AAA8-4E11-A4FF-2BAA84CE3FF9}" srcOrd="0" destOrd="0" presId="urn:microsoft.com/office/officeart/2005/8/layout/hProcess4"/>
    <dgm:cxn modelId="{3F867EC8-DFC6-492A-BFD0-1353E3AED0F4}" type="presOf" srcId="{EE91D4F7-2A51-4DCD-A45A-4480F65D8432}" destId="{A9F59C67-6EBA-4C9E-A501-B3F6E8B06FCE}" srcOrd="1" destOrd="2" presId="urn:microsoft.com/office/officeart/2005/8/layout/hProcess4"/>
    <dgm:cxn modelId="{7995A2D3-7EBD-41C5-9AF3-AFEF4C0E8E25}" type="presOf" srcId="{FBD7A62C-5ACC-47B2-9365-E4B79ABCDE01}" destId="{A9F59C67-6EBA-4C9E-A501-B3F6E8B06FCE}" srcOrd="1" destOrd="0" presId="urn:microsoft.com/office/officeart/2005/8/layout/hProcess4"/>
    <dgm:cxn modelId="{ECB7BEE0-FE44-4BA3-80ED-FF07BB549339}" srcId="{0CA33BA5-51D4-45ED-BAC5-BFCE5979F6F1}" destId="{FBD7A62C-5ACC-47B2-9365-E4B79ABCDE01}" srcOrd="0" destOrd="0" parTransId="{6A645D83-84D5-47DC-A05A-866FA4D40A96}" sibTransId="{DFA8E9C4-DC82-4D1C-9BE2-5152BE138C92}"/>
    <dgm:cxn modelId="{9A55FAF2-2B8E-4DE1-83AE-D315E6F70E9C}" type="presOf" srcId="{07771806-F7C7-435A-96B2-5973423E0FB2}" destId="{5866EAE7-042E-4B91-B062-12ECA73DC268}" srcOrd="0" destOrd="1" presId="urn:microsoft.com/office/officeart/2005/8/layout/hProcess4"/>
    <dgm:cxn modelId="{82C483F4-1037-4F4A-AA37-19A61BC5DA4E}" type="presOf" srcId="{CA2C1732-3B96-4A8A-9B83-C1CE1CF4EA03}" destId="{6E0DA4F2-2221-4022-92C0-EC7E14270E1E}" srcOrd="0" destOrd="2" presId="urn:microsoft.com/office/officeart/2005/8/layout/hProcess4"/>
    <dgm:cxn modelId="{A4B406F7-217F-492B-B07C-F06D26C6C1C6}" srcId="{4C635BBC-00BF-4C32-BED5-6E31AC3A837D}" destId="{BE6B32EE-E264-4737-836A-73B511C5F977}" srcOrd="2" destOrd="0" parTransId="{B39CC9DE-CCC0-4CA3-9AF4-64685943B541}" sibTransId="{08D96553-0693-4224-9301-E540AC9792CE}"/>
    <dgm:cxn modelId="{9862ED74-E588-4098-AC03-697EA6499FCD}" type="presParOf" srcId="{7A8E1F30-DF9A-4E7B-A040-CE98B5F7C57D}" destId="{76BB7966-CEC4-444B-A6FC-321E2975AF6F}" srcOrd="0" destOrd="0" presId="urn:microsoft.com/office/officeart/2005/8/layout/hProcess4"/>
    <dgm:cxn modelId="{C44207DD-DAE1-43B1-9C3B-ED67419C6DB1}" type="presParOf" srcId="{7A8E1F30-DF9A-4E7B-A040-CE98B5F7C57D}" destId="{4961CE1D-985B-484D-95A0-3492A0324F39}" srcOrd="1" destOrd="0" presId="urn:microsoft.com/office/officeart/2005/8/layout/hProcess4"/>
    <dgm:cxn modelId="{DFA3F8E3-BB95-4AD5-880A-99122C5DCA53}" type="presParOf" srcId="{7A8E1F30-DF9A-4E7B-A040-CE98B5F7C57D}" destId="{B615E12A-5E44-48C7-B3F4-AAB818EFC328}" srcOrd="2" destOrd="0" presId="urn:microsoft.com/office/officeart/2005/8/layout/hProcess4"/>
    <dgm:cxn modelId="{ACB35A2D-571A-448B-9382-7BC8A7024E8E}" type="presParOf" srcId="{B615E12A-5E44-48C7-B3F4-AAB818EFC328}" destId="{6484EC4B-9C0E-4002-9083-92F34AEBDF67}" srcOrd="0" destOrd="0" presId="urn:microsoft.com/office/officeart/2005/8/layout/hProcess4"/>
    <dgm:cxn modelId="{CE371E56-BCEE-4F36-82AD-84B1FA30353B}" type="presParOf" srcId="{6484EC4B-9C0E-4002-9083-92F34AEBDF67}" destId="{204924F2-6F34-4817-87EF-2C91D5D98CAD}" srcOrd="0" destOrd="0" presId="urn:microsoft.com/office/officeart/2005/8/layout/hProcess4"/>
    <dgm:cxn modelId="{B4431CF7-A6A8-4D72-AB11-E8CA556A3E15}" type="presParOf" srcId="{6484EC4B-9C0E-4002-9083-92F34AEBDF67}" destId="{6E0DA4F2-2221-4022-92C0-EC7E14270E1E}" srcOrd="1" destOrd="0" presId="urn:microsoft.com/office/officeart/2005/8/layout/hProcess4"/>
    <dgm:cxn modelId="{0BB3A477-F4DB-4E0E-A953-68C39FC9E24D}" type="presParOf" srcId="{6484EC4B-9C0E-4002-9083-92F34AEBDF67}" destId="{44970CDB-C820-49C9-B005-A78BB3F94D9B}" srcOrd="2" destOrd="0" presId="urn:microsoft.com/office/officeart/2005/8/layout/hProcess4"/>
    <dgm:cxn modelId="{730D7017-5A57-48CC-8003-85964BB49443}" type="presParOf" srcId="{6484EC4B-9C0E-4002-9083-92F34AEBDF67}" destId="{AF0C4146-A240-4DA0-AA85-27F799DBD789}" srcOrd="3" destOrd="0" presId="urn:microsoft.com/office/officeart/2005/8/layout/hProcess4"/>
    <dgm:cxn modelId="{1BDAD06C-5773-470A-BFF4-AD0BE24617ED}" type="presParOf" srcId="{6484EC4B-9C0E-4002-9083-92F34AEBDF67}" destId="{D02DCBB5-049A-41AB-AA00-204A59C2DB5B}" srcOrd="4" destOrd="0" presId="urn:microsoft.com/office/officeart/2005/8/layout/hProcess4"/>
    <dgm:cxn modelId="{C642CC27-4E4C-4978-A6F8-9C73F229449E}" type="presParOf" srcId="{B615E12A-5E44-48C7-B3F4-AAB818EFC328}" destId="{E0E4CAC0-7898-4DFE-B87B-ED06FE561615}" srcOrd="1" destOrd="0" presId="urn:microsoft.com/office/officeart/2005/8/layout/hProcess4"/>
    <dgm:cxn modelId="{7134B742-EB72-40B5-9B7D-1431C79E041E}" type="presParOf" srcId="{B615E12A-5E44-48C7-B3F4-AAB818EFC328}" destId="{DCD60299-3FCB-418D-B492-978E74AE00E4}" srcOrd="2" destOrd="0" presId="urn:microsoft.com/office/officeart/2005/8/layout/hProcess4"/>
    <dgm:cxn modelId="{8D02D60F-3138-4008-A4F2-D7BA87DDEC34}" type="presParOf" srcId="{DCD60299-3FCB-418D-B492-978E74AE00E4}" destId="{4454A03B-FB34-4273-AA24-4211AB98BC96}" srcOrd="0" destOrd="0" presId="urn:microsoft.com/office/officeart/2005/8/layout/hProcess4"/>
    <dgm:cxn modelId="{17141752-1C47-462E-9FE2-1F8C8A3B3F09}" type="presParOf" srcId="{DCD60299-3FCB-418D-B492-978E74AE00E4}" destId="{DAF816FD-CD7B-467F-8112-4A13A9B0A075}" srcOrd="1" destOrd="0" presId="urn:microsoft.com/office/officeart/2005/8/layout/hProcess4"/>
    <dgm:cxn modelId="{2CD441EA-24D6-44E2-AC78-D0085EACBAF9}" type="presParOf" srcId="{DCD60299-3FCB-418D-B492-978E74AE00E4}" destId="{A9F59C67-6EBA-4C9E-A501-B3F6E8B06FCE}" srcOrd="2" destOrd="0" presId="urn:microsoft.com/office/officeart/2005/8/layout/hProcess4"/>
    <dgm:cxn modelId="{B3168A77-32DD-4F60-88FB-0BB3B0BCB506}" type="presParOf" srcId="{DCD60299-3FCB-418D-B492-978E74AE00E4}" destId="{81944C07-6FC6-4BF1-8289-8F3B1010156B}" srcOrd="3" destOrd="0" presId="urn:microsoft.com/office/officeart/2005/8/layout/hProcess4"/>
    <dgm:cxn modelId="{7FB946CE-668A-4EF1-8D20-0122E59C4D85}" type="presParOf" srcId="{DCD60299-3FCB-418D-B492-978E74AE00E4}" destId="{B7E29309-AB17-4E34-8EAE-53584F7AC6C4}" srcOrd="4" destOrd="0" presId="urn:microsoft.com/office/officeart/2005/8/layout/hProcess4"/>
    <dgm:cxn modelId="{93D68950-1B96-40C1-97C7-8458ABD46B1F}" type="presParOf" srcId="{B615E12A-5E44-48C7-B3F4-AAB818EFC328}" destId="{76066B01-0B75-4074-B229-025CB5F8520F}" srcOrd="3" destOrd="0" presId="urn:microsoft.com/office/officeart/2005/8/layout/hProcess4"/>
    <dgm:cxn modelId="{699A97B7-AAE9-4E53-AFC9-91629704D1C8}" type="presParOf" srcId="{B615E12A-5E44-48C7-B3F4-AAB818EFC328}" destId="{DF6058C9-FF2E-4DA0-BB2F-15C172FF6D16}" srcOrd="4" destOrd="0" presId="urn:microsoft.com/office/officeart/2005/8/layout/hProcess4"/>
    <dgm:cxn modelId="{E4C36C03-231D-450E-BE91-BEDE8658EC28}" type="presParOf" srcId="{DF6058C9-FF2E-4DA0-BB2F-15C172FF6D16}" destId="{18D7F831-960D-4EBA-8DFB-6460D01E5FF6}" srcOrd="0" destOrd="0" presId="urn:microsoft.com/office/officeart/2005/8/layout/hProcess4"/>
    <dgm:cxn modelId="{AA108F69-0759-422D-8A0C-4F9F955E12C2}" type="presParOf" srcId="{DF6058C9-FF2E-4DA0-BB2F-15C172FF6D16}" destId="{5866EAE7-042E-4B91-B062-12ECA73DC268}" srcOrd="1" destOrd="0" presId="urn:microsoft.com/office/officeart/2005/8/layout/hProcess4"/>
    <dgm:cxn modelId="{8F0A2967-D0C7-4E71-A1A7-812A955E000A}" type="presParOf" srcId="{DF6058C9-FF2E-4DA0-BB2F-15C172FF6D16}" destId="{0639755B-CF05-455D-8CB1-7DB7A249DAFC}" srcOrd="2" destOrd="0" presId="urn:microsoft.com/office/officeart/2005/8/layout/hProcess4"/>
    <dgm:cxn modelId="{49C9E326-DF58-4E98-B46B-9BECBE54A492}" type="presParOf" srcId="{DF6058C9-FF2E-4DA0-BB2F-15C172FF6D16}" destId="{67BF9016-AAA8-4E11-A4FF-2BAA84CE3FF9}" srcOrd="3" destOrd="0" presId="urn:microsoft.com/office/officeart/2005/8/layout/hProcess4"/>
    <dgm:cxn modelId="{3DBBF9EC-74A0-4E14-8E60-D1A8C7E78400}" type="presParOf" srcId="{DF6058C9-FF2E-4DA0-BB2F-15C172FF6D16}" destId="{F5F263E3-EA8D-49AD-B9E0-12BF37747DF1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3C15CD-A8B7-414C-8CBF-4447AF5AE754}" type="doc">
      <dgm:prSet loTypeId="urn:microsoft.com/office/officeart/2005/8/layout/lProcess2" loCatId="relationship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97E9E9C-DAE3-4700-9DBF-C20D30ECC752}">
      <dgm:prSet phldrT="[Text]" custT="1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en-US" sz="23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Cloud Infrastructure Criteria</a:t>
          </a:r>
        </a:p>
      </dgm:t>
    </dgm:pt>
    <dgm:pt modelId="{5FE9180E-1D20-4575-9A0D-CEC3E7870383}" type="parTrans" cxnId="{1B5C9203-03F0-4BE3-AEB2-A16ADD62CE2E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1F9A756A-B323-4FCA-BFEE-DC783F23A7FC}" type="sibTrans" cxnId="{1B5C9203-03F0-4BE3-AEB2-A16ADD62CE2E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6986C126-2559-455D-A17C-C526A9A466E2}">
      <dgm:prSet phldrT="[Text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US" sz="1700">
              <a:solidFill>
                <a:schemeClr val="tx1"/>
              </a:solidFill>
            </a:rPr>
            <a:t>Scalability </a:t>
          </a:r>
          <a:endParaRPr lang="en-US" sz="1700" dirty="0">
            <a:solidFill>
              <a:schemeClr val="tx1"/>
            </a:solidFill>
          </a:endParaRPr>
        </a:p>
      </dgm:t>
    </dgm:pt>
    <dgm:pt modelId="{89717DBC-F30F-4DA8-AC2A-D1519BAEBB2B}" type="parTrans" cxnId="{0F47E2F6-94EF-4040-AD66-138D0D4E3695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CA93F921-E8B1-4EBD-8FAD-B0BB8CAC2EB0}" type="sibTrans" cxnId="{0F47E2F6-94EF-4040-AD66-138D0D4E3695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D2BF408F-6937-41D0-B398-9C49490904E2}">
      <dgm:prSet phldrT="[Text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US" sz="1700">
              <a:solidFill>
                <a:schemeClr val="tx1"/>
              </a:solidFill>
            </a:rPr>
            <a:t>Handle peak traffic </a:t>
          </a:r>
          <a:endParaRPr lang="en-US" sz="1700" dirty="0">
            <a:solidFill>
              <a:schemeClr val="tx1"/>
            </a:solidFill>
          </a:endParaRPr>
        </a:p>
      </dgm:t>
    </dgm:pt>
    <dgm:pt modelId="{79DE0595-44A0-4255-AF6F-548125C89B58}" type="parTrans" cxnId="{FCD1E616-5736-444F-AC29-087B204D2D31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A8DAFB8E-65F1-47F2-86C9-D5B601DE7F2B}" type="sibTrans" cxnId="{FCD1E616-5736-444F-AC29-087B204D2D31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51345EC8-37C7-493F-9B1C-4BBCCCF0F829}">
      <dgm:prSet phldrT="[Text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Robust support </a:t>
          </a:r>
        </a:p>
      </dgm:t>
    </dgm:pt>
    <dgm:pt modelId="{6A9D0C76-5F46-42EF-AFB8-6476689948A0}" type="parTrans" cxnId="{51B8C3B2-C840-403F-9C30-5FE0BE3D34CF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49AE5676-0198-47DD-9E19-61BCC2C678B4}" type="sibTrans" cxnId="{51B8C3B2-C840-403F-9C30-5FE0BE3D34CF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DD173231-7B95-46D8-9857-F60C8A0836E1}">
      <dgm:prSet phldrT="[Text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sz="23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Choice of Cloud Products</a:t>
          </a:r>
        </a:p>
      </dgm:t>
    </dgm:pt>
    <dgm:pt modelId="{158446A6-6CDD-4A70-BC0F-A501423767C5}" type="parTrans" cxnId="{C939AE47-5602-4400-97DF-8BB4D7A1E96E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128F38E4-FCCB-47F5-97F9-D0DEF884973C}" type="sibTrans" cxnId="{C939AE47-5602-4400-97DF-8BB4D7A1E96E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CB60E866-3730-473B-9566-A609166EE182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Services offered</a:t>
          </a:r>
        </a:p>
      </dgm:t>
    </dgm:pt>
    <dgm:pt modelId="{1D2998CE-8314-4400-B9FE-7EAF3E9117A5}" type="parTrans" cxnId="{6C391303-7786-494F-B888-43D9CB9230F2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53D304E4-C67A-4C94-A450-2C6CDD9A47EC}" type="sibTrans" cxnId="{6C391303-7786-494F-B888-43D9CB9230F2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8FD89CB7-2054-4146-9653-02CC3CC96EF9}">
      <dgm:prSet phldrT="[Text]"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sz="2300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Migration Steps </a:t>
          </a:r>
          <a:endParaRPr lang="en-US" sz="2300" b="1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13E7D62-886A-44BD-B526-502F209D39A4}" type="parTrans" cxnId="{C2B50FAE-7947-41DF-9FDF-3294642DE4F0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81C21F53-A47F-4ED2-852E-C9DAE1FAA187}" type="sibTrans" cxnId="{C2B50FAE-7947-41DF-9FDF-3294642DE4F0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1C5E4669-6C05-4621-9FB1-168BA982017B}">
      <dgm:prSet phldrT="[Text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Fast and worldwide deployment </a:t>
          </a:r>
        </a:p>
      </dgm:t>
    </dgm:pt>
    <dgm:pt modelId="{C7789B71-1DFA-4293-8F77-2CEF417E85B2}" type="parTrans" cxnId="{26D23934-5DF7-4110-8120-3993FD80985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34A1896-4446-41CE-963F-070BF6780E71}" type="sibTrans" cxnId="{26D23934-5DF7-4110-8120-3993FD80985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F86B219-03B5-4133-B47A-72F94806FF1C}">
      <dgm:prSet phldrT="[Text]" custT="1"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r>
            <a:rPr lang="en-US" sz="2300" b="1" i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Execution</a:t>
          </a:r>
          <a:endParaRPr lang="en-US" sz="2300" b="1" i="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8046AD9-8659-437E-8691-67987DEA99BB}" type="parTrans" cxnId="{33F8EC23-4F3C-474D-A219-0C67E174D4F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A4F2D81-7747-40FC-B376-717696B75088}" type="sibTrans" cxnId="{33F8EC23-4F3C-474D-A219-0C67E174D4F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703ABAC-E6D8-4692-9669-C54F01AB0424}">
      <dgm:prSet phldrT="[Text]" custT="1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Less critical applications first </a:t>
          </a:r>
        </a:p>
      </dgm:t>
    </dgm:pt>
    <dgm:pt modelId="{71F350ED-617E-4CCD-A535-729067315C84}" type="parTrans" cxnId="{C1107419-B95D-4313-BEC5-640FDA85E5F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ED2CF14-97B3-4E76-ABAA-8738E2374E97}" type="sibTrans" cxnId="{C1107419-B95D-4313-BEC5-640FDA85E5F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F10F1F5-5E62-4495-A579-D03A4CEA7843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700">
              <a:solidFill>
                <a:schemeClr val="tx1"/>
              </a:solidFill>
            </a:rPr>
            <a:t>Scale options </a:t>
          </a:r>
          <a:endParaRPr lang="en-US" sz="1700" dirty="0">
            <a:solidFill>
              <a:schemeClr val="tx1"/>
            </a:solidFill>
          </a:endParaRPr>
        </a:p>
      </dgm:t>
    </dgm:pt>
    <dgm:pt modelId="{F25F3716-A6CB-4064-954F-1339351A769B}" type="parTrans" cxnId="{C0E9ABCD-82B3-4C8E-B647-F64D6B3C70E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1C215F3-6A1A-4DE8-827D-F4C5342E4108}" type="sibTrans" cxnId="{C0E9ABCD-82B3-4C8E-B647-F64D6B3C70E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288FE2A-86DB-400A-A315-EC41A0B3B7E4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Security measures </a:t>
          </a:r>
        </a:p>
      </dgm:t>
    </dgm:pt>
    <dgm:pt modelId="{A2567C34-E6D3-4240-A1DE-081ED340110D}" type="parTrans" cxnId="{3F6671F5-DA68-4EBA-919D-51E5A18C96D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7E30282-E01D-41BB-990E-E0338FDFCDB5}" type="sibTrans" cxnId="{3F6671F5-DA68-4EBA-919D-51E5A18C96D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8F81D2B-72B7-4F98-B758-0BC305189EEC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Latency needs </a:t>
          </a:r>
        </a:p>
      </dgm:t>
    </dgm:pt>
    <dgm:pt modelId="{76DC8A0E-95AD-4C0B-B5F7-93DEEE91D83A}" type="parTrans" cxnId="{6F228D7B-6A3B-4146-8346-900F0856DD9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DEF5D6E-357A-4F0C-8B74-E955BCED1ED2}" type="sibTrans" cxnId="{6F228D7B-6A3B-4146-8346-900F0856DD9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8C12D4F-6361-4BB9-8B87-0513E4B000EC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700">
              <a:solidFill>
                <a:schemeClr val="tx1"/>
              </a:solidFill>
            </a:rPr>
            <a:t>Global support </a:t>
          </a:r>
          <a:endParaRPr lang="en-US" sz="1700" dirty="0">
            <a:solidFill>
              <a:schemeClr val="tx1"/>
            </a:solidFill>
          </a:endParaRPr>
        </a:p>
      </dgm:t>
    </dgm:pt>
    <dgm:pt modelId="{1F542357-7DC7-4465-B36E-14BD20003C95}" type="parTrans" cxnId="{18599902-9D33-4C40-A393-815D45DBA76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3B0CBFC-2B8A-438A-B86F-AD81CBCD0787}" type="sibTrans" cxnId="{18599902-9D33-4C40-A393-815D45DBA76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5A2B53E-1D55-43D6-BC24-E0076D3E4AD7}">
      <dgm:prSet phldrT="[Text]" custT="1"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In phases </a:t>
          </a:r>
        </a:p>
      </dgm:t>
    </dgm:pt>
    <dgm:pt modelId="{E6CD284F-A8CA-42A6-A426-825D9C45FF02}" type="parTrans" cxnId="{8CD4D870-0CA0-4193-BAB3-C718C79CE36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41F6F1F-4444-40B8-8DAD-AEFC29378AC6}" type="sibTrans" cxnId="{8CD4D870-0CA0-4193-BAB3-C718C79CE36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A84B9BB-3939-4C0C-AACF-2813387D8667}">
      <dgm:prSet custT="1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Stand alone applications earlier </a:t>
          </a:r>
        </a:p>
      </dgm:t>
    </dgm:pt>
    <dgm:pt modelId="{995A8D77-193F-47D0-9E21-87AE470B54BD}" type="parTrans" cxnId="{FEC35369-F2DD-4D42-99BD-CF9A599ACB4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BACEEEB-5BFA-4061-ACF6-C1E3AA3EA992}" type="sibTrans" cxnId="{FEC35369-F2DD-4D42-99BD-CF9A599ACB4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4F514A8-AFCB-4AC3-A6D1-4B4A6BC41627}">
      <dgm:prSet custT="1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Core applications: parallel phasing to ensure minimal interruptions</a:t>
          </a:r>
        </a:p>
      </dgm:t>
    </dgm:pt>
    <dgm:pt modelId="{556D9543-6745-421D-A2FA-A00B6E553754}" type="parTrans" cxnId="{2E4D9DFE-D53C-4E88-A282-4760B255664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1A5DD38-31A8-4D6F-A46C-E4FB0E32FBEC}" type="sibTrans" cxnId="{2E4D9DFE-D53C-4E88-A282-4760B255664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007817B-7B7A-4151-8830-E87B0CFB1DF7}">
      <dgm:prSet phldrT="[Text]" custT="1"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Cross-functional migration teams </a:t>
          </a:r>
        </a:p>
      </dgm:t>
    </dgm:pt>
    <dgm:pt modelId="{B793FAEF-E870-49E4-8794-8F85DA376F97}" type="parTrans" cxnId="{2DE14FC9-1A49-48CD-AA90-9B39F8F3678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34ECA4E-D9F2-440B-A7A2-5B467001F471}" type="sibTrans" cxnId="{2DE14FC9-1A49-48CD-AA90-9B39F8F3678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942B1F0-C76D-46EA-B1FE-F03049316F4E}">
      <dgm:prSet phldrT="[Text]" custT="1"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Data stewards’ and owners’ inputs + </a:t>
          </a:r>
        </a:p>
        <a:p>
          <a:r>
            <a:rPr lang="en-US" sz="1700" dirty="0">
              <a:solidFill>
                <a:schemeClr val="tx1"/>
              </a:solidFill>
            </a:rPr>
            <a:t>IT oversight </a:t>
          </a:r>
        </a:p>
      </dgm:t>
    </dgm:pt>
    <dgm:pt modelId="{1AA30AF8-79D2-4310-BE18-A65B2B9FFA28}" type="parTrans" cxnId="{A1784DED-8CC4-4FDB-BA03-AB14E2F2E3F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EC5E5BC-1F70-4256-BF16-8AA6990FE376}" type="sibTrans" cxnId="{A1784DED-8CC4-4FDB-BA03-AB14E2F2E3F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77E0099-32D1-4CFB-867F-93FE8CB6568D}">
      <dgm:prSet phldrT="[Text]" custT="1"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Executive and strategic alignment </a:t>
          </a:r>
        </a:p>
      </dgm:t>
    </dgm:pt>
    <dgm:pt modelId="{B8E7ECC2-C90C-4C34-9B1F-4E0EA7B81AC2}" type="parTrans" cxnId="{73B1E10B-E758-4FDF-91CF-B4ABDF7C13A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0965C72-D3DC-42CD-9F05-10B409F6E791}" type="sibTrans" cxnId="{73B1E10B-E758-4FDF-91CF-B4ABDF7C13A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AB80D24-EB2C-4890-8240-2B4135610326}">
      <dgm:prSet phldrT="[Text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Regulatory Compliance</a:t>
          </a:r>
        </a:p>
      </dgm:t>
    </dgm:pt>
    <dgm:pt modelId="{6E8D2FA7-6278-4C4E-858A-9A8CF79AAF0F}" type="parTrans" cxnId="{AC17C900-A4C7-469D-AF04-8F757E336324}">
      <dgm:prSet/>
      <dgm:spPr/>
      <dgm:t>
        <a:bodyPr/>
        <a:lstStyle/>
        <a:p>
          <a:endParaRPr lang="en-US"/>
        </a:p>
      </dgm:t>
    </dgm:pt>
    <dgm:pt modelId="{397B0E65-A9FA-40AF-A550-651E6EA0C046}" type="sibTrans" cxnId="{AC17C900-A4C7-469D-AF04-8F757E336324}">
      <dgm:prSet/>
      <dgm:spPr/>
      <dgm:t>
        <a:bodyPr/>
        <a:lstStyle/>
        <a:p>
          <a:endParaRPr lang="en-US"/>
        </a:p>
      </dgm:t>
    </dgm:pt>
    <dgm:pt modelId="{56B7B393-77F5-44F2-AEA0-3023A6626201}">
      <dgm:prSet phldrT="[Text]" custT="1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Incidence response plan in place</a:t>
          </a:r>
        </a:p>
      </dgm:t>
    </dgm:pt>
    <dgm:pt modelId="{690878E5-B60A-41E9-BA89-CF29554B043C}" type="parTrans" cxnId="{64CBDEF5-E9B5-47B5-A53D-EC49FAF848F8}">
      <dgm:prSet/>
      <dgm:spPr/>
      <dgm:t>
        <a:bodyPr/>
        <a:lstStyle/>
        <a:p>
          <a:endParaRPr lang="en-US"/>
        </a:p>
      </dgm:t>
    </dgm:pt>
    <dgm:pt modelId="{EC84E060-AAFE-4603-92B4-21DD4AF6DC9C}" type="sibTrans" cxnId="{64CBDEF5-E9B5-47B5-A53D-EC49FAF848F8}">
      <dgm:prSet/>
      <dgm:spPr/>
      <dgm:t>
        <a:bodyPr/>
        <a:lstStyle/>
        <a:p>
          <a:endParaRPr lang="en-US"/>
        </a:p>
      </dgm:t>
    </dgm:pt>
    <dgm:pt modelId="{D85E26D3-2957-4352-A940-3E162B9DB828}">
      <dgm:prSet phldrT="[Text]" custT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Time and Span</a:t>
          </a:r>
        </a:p>
      </dgm:t>
    </dgm:pt>
    <dgm:pt modelId="{AD4F1862-559D-4E35-9E3A-252D800AF3EF}" type="parTrans" cxnId="{2EB0E910-C1B6-4307-9E89-561724EBE3C9}">
      <dgm:prSet/>
      <dgm:spPr/>
      <dgm:t>
        <a:bodyPr/>
        <a:lstStyle/>
        <a:p>
          <a:endParaRPr lang="en-US"/>
        </a:p>
      </dgm:t>
    </dgm:pt>
    <dgm:pt modelId="{3D381DE9-A018-4593-9298-F1A13D272DC1}" type="sibTrans" cxnId="{2EB0E910-C1B6-4307-9E89-561724EBE3C9}">
      <dgm:prSet/>
      <dgm:spPr/>
      <dgm:t>
        <a:bodyPr/>
        <a:lstStyle/>
        <a:p>
          <a:endParaRPr lang="en-US"/>
        </a:p>
      </dgm:t>
    </dgm:pt>
    <dgm:pt modelId="{01D3E73D-6504-492E-887F-9532E499BB57}">
      <dgm:prSet phldrT="[Text]" custT="1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en-US" sz="1700" dirty="0">
              <a:solidFill>
                <a:schemeClr val="tx1"/>
              </a:solidFill>
            </a:rPr>
            <a:t>Disaster Recovery</a:t>
          </a:r>
        </a:p>
      </dgm:t>
    </dgm:pt>
    <dgm:pt modelId="{2430DE4C-AEEE-4D2E-B3C1-1EF43AD527DF}" type="parTrans" cxnId="{2E963FF9-2269-47EF-9347-3A2A8919FEAB}">
      <dgm:prSet/>
      <dgm:spPr/>
      <dgm:t>
        <a:bodyPr/>
        <a:lstStyle/>
        <a:p>
          <a:endParaRPr lang="en-US"/>
        </a:p>
      </dgm:t>
    </dgm:pt>
    <dgm:pt modelId="{97580C8D-B62F-4288-9308-8A6475272965}" type="sibTrans" cxnId="{2E963FF9-2269-47EF-9347-3A2A8919FEAB}">
      <dgm:prSet/>
      <dgm:spPr/>
      <dgm:t>
        <a:bodyPr/>
        <a:lstStyle/>
        <a:p>
          <a:endParaRPr lang="en-US"/>
        </a:p>
      </dgm:t>
    </dgm:pt>
    <dgm:pt modelId="{D07CEC83-58BF-4043-9B1D-CF19D7DD42FC}" type="pres">
      <dgm:prSet presAssocID="{763C15CD-A8B7-414C-8CBF-4447AF5AE754}" presName="theList" presStyleCnt="0">
        <dgm:presLayoutVars>
          <dgm:dir/>
          <dgm:animLvl val="lvl"/>
          <dgm:resizeHandles val="exact"/>
        </dgm:presLayoutVars>
      </dgm:prSet>
      <dgm:spPr/>
    </dgm:pt>
    <dgm:pt modelId="{3789251C-8290-40E8-B145-323911B168E8}" type="pres">
      <dgm:prSet presAssocID="{497E9E9C-DAE3-4700-9DBF-C20D30ECC752}" presName="compNode" presStyleCnt="0"/>
      <dgm:spPr/>
    </dgm:pt>
    <dgm:pt modelId="{9F85B14E-086E-4DC3-94DC-0DCCB44D7FCE}" type="pres">
      <dgm:prSet presAssocID="{497E9E9C-DAE3-4700-9DBF-C20D30ECC752}" presName="aNode" presStyleLbl="bgShp" presStyleIdx="0" presStyleCnt="4"/>
      <dgm:spPr/>
    </dgm:pt>
    <dgm:pt modelId="{B1FF4080-83B2-4FFC-A236-BC8EDB4FB2BC}" type="pres">
      <dgm:prSet presAssocID="{497E9E9C-DAE3-4700-9DBF-C20D30ECC752}" presName="textNode" presStyleLbl="bgShp" presStyleIdx="0" presStyleCnt="4"/>
      <dgm:spPr/>
    </dgm:pt>
    <dgm:pt modelId="{03C38FC6-35F2-44F2-9919-3710B19BE52D}" type="pres">
      <dgm:prSet presAssocID="{497E9E9C-DAE3-4700-9DBF-C20D30ECC752}" presName="compChildNode" presStyleCnt="0"/>
      <dgm:spPr/>
    </dgm:pt>
    <dgm:pt modelId="{D4DB279D-8BF7-4C2C-AB6D-7218F6267661}" type="pres">
      <dgm:prSet presAssocID="{497E9E9C-DAE3-4700-9DBF-C20D30ECC752}" presName="theInnerList" presStyleCnt="0"/>
      <dgm:spPr/>
    </dgm:pt>
    <dgm:pt modelId="{BBC6BD26-E0B8-4BEE-8830-7F4EF34F98E8}" type="pres">
      <dgm:prSet presAssocID="{6986C126-2559-455D-A17C-C526A9A466E2}" presName="childNode" presStyleLbl="node1" presStyleIdx="0" presStyleCnt="20">
        <dgm:presLayoutVars>
          <dgm:bulletEnabled val="1"/>
        </dgm:presLayoutVars>
      </dgm:prSet>
      <dgm:spPr/>
    </dgm:pt>
    <dgm:pt modelId="{69166147-8372-405F-A758-2D1AE0D3B08D}" type="pres">
      <dgm:prSet presAssocID="{6986C126-2559-455D-A17C-C526A9A466E2}" presName="aSpace2" presStyleCnt="0"/>
      <dgm:spPr/>
    </dgm:pt>
    <dgm:pt modelId="{27FF894D-E9D4-4659-822D-A60BD575DA2D}" type="pres">
      <dgm:prSet presAssocID="{D2BF408F-6937-41D0-B398-9C49490904E2}" presName="childNode" presStyleLbl="node1" presStyleIdx="1" presStyleCnt="20">
        <dgm:presLayoutVars>
          <dgm:bulletEnabled val="1"/>
        </dgm:presLayoutVars>
      </dgm:prSet>
      <dgm:spPr/>
    </dgm:pt>
    <dgm:pt modelId="{21AA57CF-382C-4AB9-8F54-159C2F88398A}" type="pres">
      <dgm:prSet presAssocID="{D2BF408F-6937-41D0-B398-9C49490904E2}" presName="aSpace2" presStyleCnt="0"/>
      <dgm:spPr/>
    </dgm:pt>
    <dgm:pt modelId="{85D72117-F8A0-4B14-A3A8-879BDA62E70F}" type="pres">
      <dgm:prSet presAssocID="{1C5E4669-6C05-4621-9FB1-168BA982017B}" presName="childNode" presStyleLbl="node1" presStyleIdx="2" presStyleCnt="20">
        <dgm:presLayoutVars>
          <dgm:bulletEnabled val="1"/>
        </dgm:presLayoutVars>
      </dgm:prSet>
      <dgm:spPr/>
    </dgm:pt>
    <dgm:pt modelId="{E910EE34-E781-4566-80B9-1BBD11DA1C04}" type="pres">
      <dgm:prSet presAssocID="{1C5E4669-6C05-4621-9FB1-168BA982017B}" presName="aSpace2" presStyleCnt="0"/>
      <dgm:spPr/>
    </dgm:pt>
    <dgm:pt modelId="{7C9130E5-AF2E-45D8-A0F0-B46E7040DDE0}" type="pres">
      <dgm:prSet presAssocID="{51345EC8-37C7-493F-9B1C-4BBCCCF0F829}" presName="childNode" presStyleLbl="node1" presStyleIdx="3" presStyleCnt="20">
        <dgm:presLayoutVars>
          <dgm:bulletEnabled val="1"/>
        </dgm:presLayoutVars>
      </dgm:prSet>
      <dgm:spPr/>
    </dgm:pt>
    <dgm:pt modelId="{847FAA62-3B9C-43AF-82C0-B472DB2D6FD1}" type="pres">
      <dgm:prSet presAssocID="{51345EC8-37C7-493F-9B1C-4BBCCCF0F829}" presName="aSpace2" presStyleCnt="0"/>
      <dgm:spPr/>
    </dgm:pt>
    <dgm:pt modelId="{07426FD8-2D43-44CC-B89B-88329DE9E171}" type="pres">
      <dgm:prSet presAssocID="{D85E26D3-2957-4352-A940-3E162B9DB828}" presName="childNode" presStyleLbl="node1" presStyleIdx="4" presStyleCnt="20">
        <dgm:presLayoutVars>
          <dgm:bulletEnabled val="1"/>
        </dgm:presLayoutVars>
      </dgm:prSet>
      <dgm:spPr/>
    </dgm:pt>
    <dgm:pt modelId="{B8E86DE0-EF7A-47A2-8421-7D7C9272A926}" type="pres">
      <dgm:prSet presAssocID="{D85E26D3-2957-4352-A940-3E162B9DB828}" presName="aSpace2" presStyleCnt="0"/>
      <dgm:spPr/>
    </dgm:pt>
    <dgm:pt modelId="{3C3725AE-2B9F-4CAA-B620-D3AAFDD2C5A1}" type="pres">
      <dgm:prSet presAssocID="{9AB80D24-EB2C-4890-8240-2B4135610326}" presName="childNode" presStyleLbl="node1" presStyleIdx="5" presStyleCnt="20">
        <dgm:presLayoutVars>
          <dgm:bulletEnabled val="1"/>
        </dgm:presLayoutVars>
      </dgm:prSet>
      <dgm:spPr/>
    </dgm:pt>
    <dgm:pt modelId="{5D3E238D-C19B-4654-B92F-55A3E9BDF4DD}" type="pres">
      <dgm:prSet presAssocID="{497E9E9C-DAE3-4700-9DBF-C20D30ECC752}" presName="aSpace" presStyleCnt="0"/>
      <dgm:spPr/>
    </dgm:pt>
    <dgm:pt modelId="{31C3B8B7-BD8A-4E32-A9FA-38A09C6E5D01}" type="pres">
      <dgm:prSet presAssocID="{DD173231-7B95-46D8-9857-F60C8A0836E1}" presName="compNode" presStyleCnt="0"/>
      <dgm:spPr/>
    </dgm:pt>
    <dgm:pt modelId="{04327B71-8110-4417-9B1E-29E1167748BD}" type="pres">
      <dgm:prSet presAssocID="{DD173231-7B95-46D8-9857-F60C8A0836E1}" presName="aNode" presStyleLbl="bgShp" presStyleIdx="1" presStyleCnt="4"/>
      <dgm:spPr/>
    </dgm:pt>
    <dgm:pt modelId="{A5943EA8-1EF5-4B00-9B74-5D9269D58C1B}" type="pres">
      <dgm:prSet presAssocID="{DD173231-7B95-46D8-9857-F60C8A0836E1}" presName="textNode" presStyleLbl="bgShp" presStyleIdx="1" presStyleCnt="4"/>
      <dgm:spPr/>
    </dgm:pt>
    <dgm:pt modelId="{9FA34A85-C535-47E5-86E5-848BD0344BFA}" type="pres">
      <dgm:prSet presAssocID="{DD173231-7B95-46D8-9857-F60C8A0836E1}" presName="compChildNode" presStyleCnt="0"/>
      <dgm:spPr/>
    </dgm:pt>
    <dgm:pt modelId="{0E0D6C61-EC59-488A-8EA1-D94C07A49BA0}" type="pres">
      <dgm:prSet presAssocID="{DD173231-7B95-46D8-9857-F60C8A0836E1}" presName="theInnerList" presStyleCnt="0"/>
      <dgm:spPr/>
    </dgm:pt>
    <dgm:pt modelId="{E848DBE8-3E95-4584-A312-E2743C793ACC}" type="pres">
      <dgm:prSet presAssocID="{CB60E866-3730-473B-9566-A609166EE182}" presName="childNode" presStyleLbl="node1" presStyleIdx="6" presStyleCnt="20">
        <dgm:presLayoutVars>
          <dgm:bulletEnabled val="1"/>
        </dgm:presLayoutVars>
      </dgm:prSet>
      <dgm:spPr/>
    </dgm:pt>
    <dgm:pt modelId="{94A6E4F9-9A2B-42EE-BE9D-F9524A346CF1}" type="pres">
      <dgm:prSet presAssocID="{CB60E866-3730-473B-9566-A609166EE182}" presName="aSpace2" presStyleCnt="0"/>
      <dgm:spPr/>
    </dgm:pt>
    <dgm:pt modelId="{7F9FD90F-D8D6-416F-9D31-81BCA076B660}" type="pres">
      <dgm:prSet presAssocID="{2F10F1F5-5E62-4495-A579-D03A4CEA7843}" presName="childNode" presStyleLbl="node1" presStyleIdx="7" presStyleCnt="20">
        <dgm:presLayoutVars>
          <dgm:bulletEnabled val="1"/>
        </dgm:presLayoutVars>
      </dgm:prSet>
      <dgm:spPr/>
    </dgm:pt>
    <dgm:pt modelId="{2241DB12-985C-4342-A9D8-D318B20991CF}" type="pres">
      <dgm:prSet presAssocID="{2F10F1F5-5E62-4495-A579-D03A4CEA7843}" presName="aSpace2" presStyleCnt="0"/>
      <dgm:spPr/>
    </dgm:pt>
    <dgm:pt modelId="{23D0D1BD-9B5A-4720-B55E-BF499F8B9480}" type="pres">
      <dgm:prSet presAssocID="{C288FE2A-86DB-400A-A315-EC41A0B3B7E4}" presName="childNode" presStyleLbl="node1" presStyleIdx="8" presStyleCnt="20">
        <dgm:presLayoutVars>
          <dgm:bulletEnabled val="1"/>
        </dgm:presLayoutVars>
      </dgm:prSet>
      <dgm:spPr/>
    </dgm:pt>
    <dgm:pt modelId="{2EC89264-BD79-471B-AD1E-42F42E16802A}" type="pres">
      <dgm:prSet presAssocID="{C288FE2A-86DB-400A-A315-EC41A0B3B7E4}" presName="aSpace2" presStyleCnt="0"/>
      <dgm:spPr/>
    </dgm:pt>
    <dgm:pt modelId="{28FABD22-4EA3-44C8-82C7-F202953C0B41}" type="pres">
      <dgm:prSet presAssocID="{68F81D2B-72B7-4F98-B758-0BC305189EEC}" presName="childNode" presStyleLbl="node1" presStyleIdx="9" presStyleCnt="20">
        <dgm:presLayoutVars>
          <dgm:bulletEnabled val="1"/>
        </dgm:presLayoutVars>
      </dgm:prSet>
      <dgm:spPr/>
    </dgm:pt>
    <dgm:pt modelId="{9274D2BD-8A8B-4E8D-B86C-823322C8919A}" type="pres">
      <dgm:prSet presAssocID="{68F81D2B-72B7-4F98-B758-0BC305189EEC}" presName="aSpace2" presStyleCnt="0"/>
      <dgm:spPr/>
    </dgm:pt>
    <dgm:pt modelId="{63DC4F70-F766-40C6-B707-951BFC9DBCED}" type="pres">
      <dgm:prSet presAssocID="{98C12D4F-6361-4BB9-8B87-0513E4B000EC}" presName="childNode" presStyleLbl="node1" presStyleIdx="10" presStyleCnt="20">
        <dgm:presLayoutVars>
          <dgm:bulletEnabled val="1"/>
        </dgm:presLayoutVars>
      </dgm:prSet>
      <dgm:spPr/>
    </dgm:pt>
    <dgm:pt modelId="{2BDBB047-9C9C-4AF8-A3CD-876101F59A34}" type="pres">
      <dgm:prSet presAssocID="{DD173231-7B95-46D8-9857-F60C8A0836E1}" presName="aSpace" presStyleCnt="0"/>
      <dgm:spPr/>
    </dgm:pt>
    <dgm:pt modelId="{75C85441-6CEE-4A20-BCF1-FA3AA5AEAA02}" type="pres">
      <dgm:prSet presAssocID="{8FD89CB7-2054-4146-9653-02CC3CC96EF9}" presName="compNode" presStyleCnt="0"/>
      <dgm:spPr/>
    </dgm:pt>
    <dgm:pt modelId="{348493D9-4505-4E1D-97C8-1EFE9F9009B9}" type="pres">
      <dgm:prSet presAssocID="{8FD89CB7-2054-4146-9653-02CC3CC96EF9}" presName="aNode" presStyleLbl="bgShp" presStyleIdx="2" presStyleCnt="4"/>
      <dgm:spPr/>
    </dgm:pt>
    <dgm:pt modelId="{AA8E2C13-F752-4404-9B50-AA9A87C67B92}" type="pres">
      <dgm:prSet presAssocID="{8FD89CB7-2054-4146-9653-02CC3CC96EF9}" presName="textNode" presStyleLbl="bgShp" presStyleIdx="2" presStyleCnt="4"/>
      <dgm:spPr/>
    </dgm:pt>
    <dgm:pt modelId="{3644D047-292E-4E14-8DE2-0812A424DFE8}" type="pres">
      <dgm:prSet presAssocID="{8FD89CB7-2054-4146-9653-02CC3CC96EF9}" presName="compChildNode" presStyleCnt="0"/>
      <dgm:spPr/>
    </dgm:pt>
    <dgm:pt modelId="{D95D2755-4E18-40BF-840C-049D4532A604}" type="pres">
      <dgm:prSet presAssocID="{8FD89CB7-2054-4146-9653-02CC3CC96EF9}" presName="theInnerList" presStyleCnt="0"/>
      <dgm:spPr/>
    </dgm:pt>
    <dgm:pt modelId="{FBDADDEA-5B2B-4447-8E7D-F0631452F791}" type="pres">
      <dgm:prSet presAssocID="{35A2B53E-1D55-43D6-BC24-E0076D3E4AD7}" presName="childNode" presStyleLbl="node1" presStyleIdx="11" presStyleCnt="20">
        <dgm:presLayoutVars>
          <dgm:bulletEnabled val="1"/>
        </dgm:presLayoutVars>
      </dgm:prSet>
      <dgm:spPr/>
    </dgm:pt>
    <dgm:pt modelId="{1BCA5443-F573-4DC4-A148-3F9A7581C4AC}" type="pres">
      <dgm:prSet presAssocID="{35A2B53E-1D55-43D6-BC24-E0076D3E4AD7}" presName="aSpace2" presStyleCnt="0"/>
      <dgm:spPr/>
    </dgm:pt>
    <dgm:pt modelId="{80532508-6234-4ACA-97D1-7C1A11616817}" type="pres">
      <dgm:prSet presAssocID="{D007817B-7B7A-4151-8830-E87B0CFB1DF7}" presName="childNode" presStyleLbl="node1" presStyleIdx="12" presStyleCnt="20">
        <dgm:presLayoutVars>
          <dgm:bulletEnabled val="1"/>
        </dgm:presLayoutVars>
      </dgm:prSet>
      <dgm:spPr/>
    </dgm:pt>
    <dgm:pt modelId="{F8F8C6CB-9E6D-47F6-80EE-20270466F50F}" type="pres">
      <dgm:prSet presAssocID="{D007817B-7B7A-4151-8830-E87B0CFB1DF7}" presName="aSpace2" presStyleCnt="0"/>
      <dgm:spPr/>
    </dgm:pt>
    <dgm:pt modelId="{B5D62DF3-793B-4881-B7DA-1324E1FDA954}" type="pres">
      <dgm:prSet presAssocID="{A942B1F0-C76D-46EA-B1FE-F03049316F4E}" presName="childNode" presStyleLbl="node1" presStyleIdx="13" presStyleCnt="20">
        <dgm:presLayoutVars>
          <dgm:bulletEnabled val="1"/>
        </dgm:presLayoutVars>
      </dgm:prSet>
      <dgm:spPr/>
    </dgm:pt>
    <dgm:pt modelId="{4A6BFA1B-B12B-41E5-9732-B707598D5BA1}" type="pres">
      <dgm:prSet presAssocID="{A942B1F0-C76D-46EA-B1FE-F03049316F4E}" presName="aSpace2" presStyleCnt="0"/>
      <dgm:spPr/>
    </dgm:pt>
    <dgm:pt modelId="{32308331-7472-4970-8988-7469E639F0A8}" type="pres">
      <dgm:prSet presAssocID="{577E0099-32D1-4CFB-867F-93FE8CB6568D}" presName="childNode" presStyleLbl="node1" presStyleIdx="14" presStyleCnt="20">
        <dgm:presLayoutVars>
          <dgm:bulletEnabled val="1"/>
        </dgm:presLayoutVars>
      </dgm:prSet>
      <dgm:spPr/>
    </dgm:pt>
    <dgm:pt modelId="{F29A8FDA-9308-4A23-BD22-6119BB422DD9}" type="pres">
      <dgm:prSet presAssocID="{8FD89CB7-2054-4146-9653-02CC3CC96EF9}" presName="aSpace" presStyleCnt="0"/>
      <dgm:spPr/>
    </dgm:pt>
    <dgm:pt modelId="{CAFE4DE8-7E19-44E8-A322-B07D3752740C}" type="pres">
      <dgm:prSet presAssocID="{1F86B219-03B5-4133-B47A-72F94806FF1C}" presName="compNode" presStyleCnt="0"/>
      <dgm:spPr/>
    </dgm:pt>
    <dgm:pt modelId="{BF77C295-5109-4945-BA91-A85A7F5E0D4C}" type="pres">
      <dgm:prSet presAssocID="{1F86B219-03B5-4133-B47A-72F94806FF1C}" presName="aNode" presStyleLbl="bgShp" presStyleIdx="3" presStyleCnt="4"/>
      <dgm:spPr/>
    </dgm:pt>
    <dgm:pt modelId="{DDEA5605-94B8-497B-8125-D513EDF5B478}" type="pres">
      <dgm:prSet presAssocID="{1F86B219-03B5-4133-B47A-72F94806FF1C}" presName="textNode" presStyleLbl="bgShp" presStyleIdx="3" presStyleCnt="4"/>
      <dgm:spPr/>
    </dgm:pt>
    <dgm:pt modelId="{38B085AD-F163-4C23-9F10-4C1B875490F3}" type="pres">
      <dgm:prSet presAssocID="{1F86B219-03B5-4133-B47A-72F94806FF1C}" presName="compChildNode" presStyleCnt="0"/>
      <dgm:spPr/>
    </dgm:pt>
    <dgm:pt modelId="{2E925B37-EFE1-4258-86ED-D231DE8BEBE6}" type="pres">
      <dgm:prSet presAssocID="{1F86B219-03B5-4133-B47A-72F94806FF1C}" presName="theInnerList" presStyleCnt="0"/>
      <dgm:spPr/>
    </dgm:pt>
    <dgm:pt modelId="{9E7D900C-B1C3-432D-8980-6E701081B195}" type="pres">
      <dgm:prSet presAssocID="{56B7B393-77F5-44F2-AEA0-3023A6626201}" presName="childNode" presStyleLbl="node1" presStyleIdx="15" presStyleCnt="20">
        <dgm:presLayoutVars>
          <dgm:bulletEnabled val="1"/>
        </dgm:presLayoutVars>
      </dgm:prSet>
      <dgm:spPr/>
    </dgm:pt>
    <dgm:pt modelId="{72980FF9-7917-4BA4-A89E-254D238F8015}" type="pres">
      <dgm:prSet presAssocID="{56B7B393-77F5-44F2-AEA0-3023A6626201}" presName="aSpace2" presStyleCnt="0"/>
      <dgm:spPr/>
    </dgm:pt>
    <dgm:pt modelId="{3A9FFA79-EC1E-4A6E-929E-8F9B70D2C168}" type="pres">
      <dgm:prSet presAssocID="{01D3E73D-6504-492E-887F-9532E499BB57}" presName="childNode" presStyleLbl="node1" presStyleIdx="16" presStyleCnt="20" custScaleY="64737">
        <dgm:presLayoutVars>
          <dgm:bulletEnabled val="1"/>
        </dgm:presLayoutVars>
      </dgm:prSet>
      <dgm:spPr/>
    </dgm:pt>
    <dgm:pt modelId="{545599D7-8DDA-4A11-80D8-74606A0CA181}" type="pres">
      <dgm:prSet presAssocID="{01D3E73D-6504-492E-887F-9532E499BB57}" presName="aSpace2" presStyleCnt="0"/>
      <dgm:spPr/>
    </dgm:pt>
    <dgm:pt modelId="{EB01878E-2630-4946-8460-2C0B494DD636}" type="pres">
      <dgm:prSet presAssocID="{E703ABAC-E6D8-4692-9669-C54F01AB0424}" presName="childNode" presStyleLbl="node1" presStyleIdx="17" presStyleCnt="20" custScaleY="71109">
        <dgm:presLayoutVars>
          <dgm:bulletEnabled val="1"/>
        </dgm:presLayoutVars>
      </dgm:prSet>
      <dgm:spPr/>
    </dgm:pt>
    <dgm:pt modelId="{4852F68D-640B-4355-9AB7-C6574E5DC424}" type="pres">
      <dgm:prSet presAssocID="{E703ABAC-E6D8-4692-9669-C54F01AB0424}" presName="aSpace2" presStyleCnt="0"/>
      <dgm:spPr/>
    </dgm:pt>
    <dgm:pt modelId="{27DA4075-7B81-4C43-B4B3-0FBB6F246686}" type="pres">
      <dgm:prSet presAssocID="{9A84B9BB-3939-4C0C-AACF-2813387D8667}" presName="childNode" presStyleLbl="node1" presStyleIdx="18" presStyleCnt="20" custScaleY="65694">
        <dgm:presLayoutVars>
          <dgm:bulletEnabled val="1"/>
        </dgm:presLayoutVars>
      </dgm:prSet>
      <dgm:spPr/>
    </dgm:pt>
    <dgm:pt modelId="{DC3F4979-3F26-4B39-94A4-4B45B50CA08C}" type="pres">
      <dgm:prSet presAssocID="{9A84B9BB-3939-4C0C-AACF-2813387D8667}" presName="aSpace2" presStyleCnt="0"/>
      <dgm:spPr/>
    </dgm:pt>
    <dgm:pt modelId="{144EBCEA-A1BB-4F1E-905D-FD42661C58C2}" type="pres">
      <dgm:prSet presAssocID="{A4F514A8-AFCB-4AC3-A6D1-4B4A6BC41627}" presName="childNode" presStyleLbl="node1" presStyleIdx="19" presStyleCnt="20" custScaleY="132552">
        <dgm:presLayoutVars>
          <dgm:bulletEnabled val="1"/>
        </dgm:presLayoutVars>
      </dgm:prSet>
      <dgm:spPr/>
    </dgm:pt>
  </dgm:ptLst>
  <dgm:cxnLst>
    <dgm:cxn modelId="{AC17C900-A4C7-469D-AF04-8F757E336324}" srcId="{497E9E9C-DAE3-4700-9DBF-C20D30ECC752}" destId="{9AB80D24-EB2C-4890-8240-2B4135610326}" srcOrd="5" destOrd="0" parTransId="{6E8D2FA7-6278-4C4E-858A-9A8CF79AAF0F}" sibTransId="{397B0E65-A9FA-40AF-A550-651E6EA0C046}"/>
    <dgm:cxn modelId="{18599902-9D33-4C40-A393-815D45DBA761}" srcId="{DD173231-7B95-46D8-9857-F60C8A0836E1}" destId="{98C12D4F-6361-4BB9-8B87-0513E4B000EC}" srcOrd="4" destOrd="0" parTransId="{1F542357-7DC7-4465-B36E-14BD20003C95}" sibTransId="{13B0CBFC-2B8A-438A-B86F-AD81CBCD0787}"/>
    <dgm:cxn modelId="{6C391303-7786-494F-B888-43D9CB9230F2}" srcId="{DD173231-7B95-46D8-9857-F60C8A0836E1}" destId="{CB60E866-3730-473B-9566-A609166EE182}" srcOrd="0" destOrd="0" parTransId="{1D2998CE-8314-4400-B9FE-7EAF3E9117A5}" sibTransId="{53D304E4-C67A-4C94-A450-2C6CDD9A47EC}"/>
    <dgm:cxn modelId="{FBDA5803-F5B2-480D-9C53-D114B112B2FA}" type="presOf" srcId="{2F10F1F5-5E62-4495-A579-D03A4CEA7843}" destId="{7F9FD90F-D8D6-416F-9D31-81BCA076B660}" srcOrd="0" destOrd="0" presId="urn:microsoft.com/office/officeart/2005/8/layout/lProcess2"/>
    <dgm:cxn modelId="{1B5C9203-03F0-4BE3-AEB2-A16ADD62CE2E}" srcId="{763C15CD-A8B7-414C-8CBF-4447AF5AE754}" destId="{497E9E9C-DAE3-4700-9DBF-C20D30ECC752}" srcOrd="0" destOrd="0" parTransId="{5FE9180E-1D20-4575-9A0D-CEC3E7870383}" sibTransId="{1F9A756A-B323-4FCA-BFEE-DC783F23A7FC}"/>
    <dgm:cxn modelId="{4A57070B-43FB-4596-8E7A-FD547D4A832E}" type="presOf" srcId="{6986C126-2559-455D-A17C-C526A9A466E2}" destId="{BBC6BD26-E0B8-4BEE-8830-7F4EF34F98E8}" srcOrd="0" destOrd="0" presId="urn:microsoft.com/office/officeart/2005/8/layout/lProcess2"/>
    <dgm:cxn modelId="{73B1E10B-E758-4FDF-91CF-B4ABDF7C13A7}" srcId="{8FD89CB7-2054-4146-9653-02CC3CC96EF9}" destId="{577E0099-32D1-4CFB-867F-93FE8CB6568D}" srcOrd="3" destOrd="0" parTransId="{B8E7ECC2-C90C-4C34-9B1F-4E0EA7B81AC2}" sibTransId="{50965C72-D3DC-42CD-9F05-10B409F6E791}"/>
    <dgm:cxn modelId="{2EB0E910-C1B6-4307-9E89-561724EBE3C9}" srcId="{497E9E9C-DAE3-4700-9DBF-C20D30ECC752}" destId="{D85E26D3-2957-4352-A940-3E162B9DB828}" srcOrd="4" destOrd="0" parTransId="{AD4F1862-559D-4E35-9E3A-252D800AF3EF}" sibTransId="{3D381DE9-A018-4593-9298-F1A13D272DC1}"/>
    <dgm:cxn modelId="{FCD1E616-5736-444F-AC29-087B204D2D31}" srcId="{497E9E9C-DAE3-4700-9DBF-C20D30ECC752}" destId="{D2BF408F-6937-41D0-B398-9C49490904E2}" srcOrd="1" destOrd="0" parTransId="{79DE0595-44A0-4255-AF6F-548125C89B58}" sibTransId="{A8DAFB8E-65F1-47F2-86C9-D5B601DE7F2B}"/>
    <dgm:cxn modelId="{C1107419-B95D-4313-BEC5-640FDA85E5F2}" srcId="{1F86B219-03B5-4133-B47A-72F94806FF1C}" destId="{E703ABAC-E6D8-4692-9669-C54F01AB0424}" srcOrd="2" destOrd="0" parTransId="{71F350ED-617E-4CCD-A535-729067315C84}" sibTransId="{1ED2CF14-97B3-4E76-ABAA-8738E2374E97}"/>
    <dgm:cxn modelId="{A72B0B1A-A7C9-4907-AFDF-6F1E59B45A2D}" type="presOf" srcId="{497E9E9C-DAE3-4700-9DBF-C20D30ECC752}" destId="{B1FF4080-83B2-4FFC-A236-BC8EDB4FB2BC}" srcOrd="1" destOrd="0" presId="urn:microsoft.com/office/officeart/2005/8/layout/lProcess2"/>
    <dgm:cxn modelId="{8F81201C-68AC-4B20-A2CE-1238FAE3EFEF}" type="presOf" srcId="{1F86B219-03B5-4133-B47A-72F94806FF1C}" destId="{DDEA5605-94B8-497B-8125-D513EDF5B478}" srcOrd="1" destOrd="0" presId="urn:microsoft.com/office/officeart/2005/8/layout/lProcess2"/>
    <dgm:cxn modelId="{3E1F441C-9713-43FF-8B5F-4C1B388B3415}" type="presOf" srcId="{DD173231-7B95-46D8-9857-F60C8A0836E1}" destId="{A5943EA8-1EF5-4B00-9B74-5D9269D58C1B}" srcOrd="1" destOrd="0" presId="urn:microsoft.com/office/officeart/2005/8/layout/lProcess2"/>
    <dgm:cxn modelId="{33F8EC23-4F3C-474D-A219-0C67E174D4FE}" srcId="{763C15CD-A8B7-414C-8CBF-4447AF5AE754}" destId="{1F86B219-03B5-4133-B47A-72F94806FF1C}" srcOrd="3" destOrd="0" parTransId="{C8046AD9-8659-437E-8691-67987DEA99BB}" sibTransId="{DA4F2D81-7747-40FC-B376-717696B75088}"/>
    <dgm:cxn modelId="{18601028-A176-4C92-A199-7CCAC550A45C}" type="presOf" srcId="{9AB80D24-EB2C-4890-8240-2B4135610326}" destId="{3C3725AE-2B9F-4CAA-B620-D3AAFDD2C5A1}" srcOrd="0" destOrd="0" presId="urn:microsoft.com/office/officeart/2005/8/layout/lProcess2"/>
    <dgm:cxn modelId="{26D23934-5DF7-4110-8120-3993FD80985B}" srcId="{497E9E9C-DAE3-4700-9DBF-C20D30ECC752}" destId="{1C5E4669-6C05-4621-9FB1-168BA982017B}" srcOrd="2" destOrd="0" parTransId="{C7789B71-1DFA-4293-8F77-2CEF417E85B2}" sibTransId="{E34A1896-4446-41CE-963F-070BF6780E71}"/>
    <dgm:cxn modelId="{8DC40A3E-CC01-46D6-9B80-2DC0CB8AF2A8}" type="presOf" srcId="{8FD89CB7-2054-4146-9653-02CC3CC96EF9}" destId="{AA8E2C13-F752-4404-9B50-AA9A87C67B92}" srcOrd="1" destOrd="0" presId="urn:microsoft.com/office/officeart/2005/8/layout/lProcess2"/>
    <dgm:cxn modelId="{BF874B5B-2BEA-44CD-9069-72208D511616}" type="presOf" srcId="{56B7B393-77F5-44F2-AEA0-3023A6626201}" destId="{9E7D900C-B1C3-432D-8980-6E701081B195}" srcOrd="0" destOrd="0" presId="urn:microsoft.com/office/officeart/2005/8/layout/lProcess2"/>
    <dgm:cxn modelId="{972F3462-7B8A-4BED-9600-3B4212106BC1}" type="presOf" srcId="{577E0099-32D1-4CFB-867F-93FE8CB6568D}" destId="{32308331-7472-4970-8988-7469E639F0A8}" srcOrd="0" destOrd="0" presId="urn:microsoft.com/office/officeart/2005/8/layout/lProcess2"/>
    <dgm:cxn modelId="{77B93D42-6892-4008-9247-7645DCCB9860}" type="presOf" srcId="{E703ABAC-E6D8-4692-9669-C54F01AB0424}" destId="{EB01878E-2630-4946-8460-2C0B494DD636}" srcOrd="0" destOrd="0" presId="urn:microsoft.com/office/officeart/2005/8/layout/lProcess2"/>
    <dgm:cxn modelId="{0F9ADC65-EEFD-4E0C-9A32-230A6FFB3F33}" type="presOf" srcId="{1C5E4669-6C05-4621-9FB1-168BA982017B}" destId="{85D72117-F8A0-4B14-A3A8-879BDA62E70F}" srcOrd="0" destOrd="0" presId="urn:microsoft.com/office/officeart/2005/8/layout/lProcess2"/>
    <dgm:cxn modelId="{0C0E7367-849B-41AF-9AF3-E2742D2C715C}" type="presOf" srcId="{DD173231-7B95-46D8-9857-F60C8A0836E1}" destId="{04327B71-8110-4417-9B1E-29E1167748BD}" srcOrd="0" destOrd="0" presId="urn:microsoft.com/office/officeart/2005/8/layout/lProcess2"/>
    <dgm:cxn modelId="{C939AE47-5602-4400-97DF-8BB4D7A1E96E}" srcId="{763C15CD-A8B7-414C-8CBF-4447AF5AE754}" destId="{DD173231-7B95-46D8-9857-F60C8A0836E1}" srcOrd="1" destOrd="0" parTransId="{158446A6-6CDD-4A70-BC0F-A501423767C5}" sibTransId="{128F38E4-FCCB-47F5-97F9-D0DEF884973C}"/>
    <dgm:cxn modelId="{FEC35369-F2DD-4D42-99BD-CF9A599ACB45}" srcId="{1F86B219-03B5-4133-B47A-72F94806FF1C}" destId="{9A84B9BB-3939-4C0C-AACF-2813387D8667}" srcOrd="3" destOrd="0" parTransId="{995A8D77-193F-47D0-9E21-87AE470B54BD}" sibTransId="{DBACEEEB-5BFA-4061-ACF6-C1E3AA3EA992}"/>
    <dgm:cxn modelId="{04C4E249-0D5B-468A-885C-C7A577B68946}" type="presOf" srcId="{68F81D2B-72B7-4F98-B758-0BC305189EEC}" destId="{28FABD22-4EA3-44C8-82C7-F202953C0B41}" srcOrd="0" destOrd="0" presId="urn:microsoft.com/office/officeart/2005/8/layout/lProcess2"/>
    <dgm:cxn modelId="{38F6396D-6DDD-4BBA-A56A-3D6D5123FB1C}" type="presOf" srcId="{51345EC8-37C7-493F-9B1C-4BBCCCF0F829}" destId="{7C9130E5-AF2E-45D8-A0F0-B46E7040DDE0}" srcOrd="0" destOrd="0" presId="urn:microsoft.com/office/officeart/2005/8/layout/lProcess2"/>
    <dgm:cxn modelId="{8CD4D870-0CA0-4193-BAB3-C718C79CE36F}" srcId="{8FD89CB7-2054-4146-9653-02CC3CC96EF9}" destId="{35A2B53E-1D55-43D6-BC24-E0076D3E4AD7}" srcOrd="0" destOrd="0" parTransId="{E6CD284F-A8CA-42A6-A426-825D9C45FF02}" sibTransId="{D41F6F1F-4444-40B8-8DAD-AEFC29378AC6}"/>
    <dgm:cxn modelId="{952EFE71-648E-48DD-A11F-7A12F3AD80B0}" type="presOf" srcId="{35A2B53E-1D55-43D6-BC24-E0076D3E4AD7}" destId="{FBDADDEA-5B2B-4447-8E7D-F0631452F791}" srcOrd="0" destOrd="0" presId="urn:microsoft.com/office/officeart/2005/8/layout/lProcess2"/>
    <dgm:cxn modelId="{FFD70A53-CF0B-42CD-8B23-F9DC69DA73A2}" type="presOf" srcId="{01D3E73D-6504-492E-887F-9532E499BB57}" destId="{3A9FFA79-EC1E-4A6E-929E-8F9B70D2C168}" srcOrd="0" destOrd="0" presId="urn:microsoft.com/office/officeart/2005/8/layout/lProcess2"/>
    <dgm:cxn modelId="{6F228D7B-6A3B-4146-8346-900F0856DD97}" srcId="{DD173231-7B95-46D8-9857-F60C8A0836E1}" destId="{68F81D2B-72B7-4F98-B758-0BC305189EEC}" srcOrd="3" destOrd="0" parTransId="{76DC8A0E-95AD-4C0B-B5F7-93DEEE91D83A}" sibTransId="{BDEF5D6E-357A-4F0C-8B74-E955BCED1ED2}"/>
    <dgm:cxn modelId="{844E0481-49B0-4040-B00B-FD28A1B02654}" type="presOf" srcId="{D2BF408F-6937-41D0-B398-9C49490904E2}" destId="{27FF894D-E9D4-4659-822D-A60BD575DA2D}" srcOrd="0" destOrd="0" presId="urn:microsoft.com/office/officeart/2005/8/layout/lProcess2"/>
    <dgm:cxn modelId="{69968986-F379-4181-9285-F956E7B5A1E0}" type="presOf" srcId="{C288FE2A-86DB-400A-A315-EC41A0B3B7E4}" destId="{23D0D1BD-9B5A-4720-B55E-BF499F8B9480}" srcOrd="0" destOrd="0" presId="urn:microsoft.com/office/officeart/2005/8/layout/lProcess2"/>
    <dgm:cxn modelId="{5265EA86-4C85-4E9A-9A14-DA5BC3883D75}" type="presOf" srcId="{A4F514A8-AFCB-4AC3-A6D1-4B4A6BC41627}" destId="{144EBCEA-A1BB-4F1E-905D-FD42661C58C2}" srcOrd="0" destOrd="0" presId="urn:microsoft.com/office/officeart/2005/8/layout/lProcess2"/>
    <dgm:cxn modelId="{E6C43E99-F2E7-4129-96B6-1A941AA84CD6}" type="presOf" srcId="{497E9E9C-DAE3-4700-9DBF-C20D30ECC752}" destId="{9F85B14E-086E-4DC3-94DC-0DCCB44D7FCE}" srcOrd="0" destOrd="0" presId="urn:microsoft.com/office/officeart/2005/8/layout/lProcess2"/>
    <dgm:cxn modelId="{08E81EA6-EF4D-4BA1-A580-5570440596D3}" type="presOf" srcId="{1F86B219-03B5-4133-B47A-72F94806FF1C}" destId="{BF77C295-5109-4945-BA91-A85A7F5E0D4C}" srcOrd="0" destOrd="0" presId="urn:microsoft.com/office/officeart/2005/8/layout/lProcess2"/>
    <dgm:cxn modelId="{C2B50FAE-7947-41DF-9FDF-3294642DE4F0}" srcId="{763C15CD-A8B7-414C-8CBF-4447AF5AE754}" destId="{8FD89CB7-2054-4146-9653-02CC3CC96EF9}" srcOrd="2" destOrd="0" parTransId="{213E7D62-886A-44BD-B526-502F209D39A4}" sibTransId="{81C21F53-A47F-4ED2-852E-C9DAE1FAA187}"/>
    <dgm:cxn modelId="{51B8C3B2-C840-403F-9C30-5FE0BE3D34CF}" srcId="{497E9E9C-DAE3-4700-9DBF-C20D30ECC752}" destId="{51345EC8-37C7-493F-9B1C-4BBCCCF0F829}" srcOrd="3" destOrd="0" parTransId="{6A9D0C76-5F46-42EF-AFB8-6476689948A0}" sibTransId="{49AE5676-0198-47DD-9E19-61BCC2C678B4}"/>
    <dgm:cxn modelId="{F6AD86B3-A02E-426A-9DDE-7C10EB965AE1}" type="presOf" srcId="{D007817B-7B7A-4151-8830-E87B0CFB1DF7}" destId="{80532508-6234-4ACA-97D1-7C1A11616817}" srcOrd="0" destOrd="0" presId="urn:microsoft.com/office/officeart/2005/8/layout/lProcess2"/>
    <dgm:cxn modelId="{7687EEC1-8262-4D2B-BE02-7969BC376FEC}" type="presOf" srcId="{9A84B9BB-3939-4C0C-AACF-2813387D8667}" destId="{27DA4075-7B81-4C43-B4B3-0FBB6F246686}" srcOrd="0" destOrd="0" presId="urn:microsoft.com/office/officeart/2005/8/layout/lProcess2"/>
    <dgm:cxn modelId="{E3D755C7-25E4-44B7-8DE4-DB4B1375C9AE}" type="presOf" srcId="{98C12D4F-6361-4BB9-8B87-0513E4B000EC}" destId="{63DC4F70-F766-40C6-B707-951BFC9DBCED}" srcOrd="0" destOrd="0" presId="urn:microsoft.com/office/officeart/2005/8/layout/lProcess2"/>
    <dgm:cxn modelId="{31EF5FC9-F585-40E0-A44E-9DC7712BC40D}" type="presOf" srcId="{D85E26D3-2957-4352-A940-3E162B9DB828}" destId="{07426FD8-2D43-44CC-B89B-88329DE9E171}" srcOrd="0" destOrd="0" presId="urn:microsoft.com/office/officeart/2005/8/layout/lProcess2"/>
    <dgm:cxn modelId="{2DE14FC9-1A49-48CD-AA90-9B39F8F36786}" srcId="{8FD89CB7-2054-4146-9653-02CC3CC96EF9}" destId="{D007817B-7B7A-4151-8830-E87B0CFB1DF7}" srcOrd="1" destOrd="0" parTransId="{B793FAEF-E870-49E4-8794-8F85DA376F97}" sibTransId="{B34ECA4E-D9F2-440B-A7A2-5B467001F471}"/>
    <dgm:cxn modelId="{C0E9ABCD-82B3-4C8E-B647-F64D6B3C70EC}" srcId="{DD173231-7B95-46D8-9857-F60C8A0836E1}" destId="{2F10F1F5-5E62-4495-A579-D03A4CEA7843}" srcOrd="1" destOrd="0" parTransId="{F25F3716-A6CB-4064-954F-1339351A769B}" sibTransId="{01C215F3-6A1A-4DE8-827D-F4C5342E4108}"/>
    <dgm:cxn modelId="{B430F4CD-A9E8-459D-9629-13736E3A764D}" type="presOf" srcId="{A942B1F0-C76D-46EA-B1FE-F03049316F4E}" destId="{B5D62DF3-793B-4881-B7DA-1324E1FDA954}" srcOrd="0" destOrd="0" presId="urn:microsoft.com/office/officeart/2005/8/layout/lProcess2"/>
    <dgm:cxn modelId="{7E4F2CD9-16A9-4F62-943C-1226E69B3594}" type="presOf" srcId="{8FD89CB7-2054-4146-9653-02CC3CC96EF9}" destId="{348493D9-4505-4E1D-97C8-1EFE9F9009B9}" srcOrd="0" destOrd="0" presId="urn:microsoft.com/office/officeart/2005/8/layout/lProcess2"/>
    <dgm:cxn modelId="{3E3277D9-39F1-44E4-B0F6-4E5C1B2A991F}" type="presOf" srcId="{CB60E866-3730-473B-9566-A609166EE182}" destId="{E848DBE8-3E95-4584-A312-E2743C793ACC}" srcOrd="0" destOrd="0" presId="urn:microsoft.com/office/officeart/2005/8/layout/lProcess2"/>
    <dgm:cxn modelId="{A1784DED-8CC4-4FDB-BA03-AB14E2F2E3F9}" srcId="{8FD89CB7-2054-4146-9653-02CC3CC96EF9}" destId="{A942B1F0-C76D-46EA-B1FE-F03049316F4E}" srcOrd="2" destOrd="0" parTransId="{1AA30AF8-79D2-4310-BE18-A65B2B9FFA28}" sibTransId="{6EC5E5BC-1F70-4256-BF16-8AA6990FE376}"/>
    <dgm:cxn modelId="{B3CBFAF3-975E-4177-A0BE-18BE77D1355E}" type="presOf" srcId="{763C15CD-A8B7-414C-8CBF-4447AF5AE754}" destId="{D07CEC83-58BF-4043-9B1D-CF19D7DD42FC}" srcOrd="0" destOrd="0" presId="urn:microsoft.com/office/officeart/2005/8/layout/lProcess2"/>
    <dgm:cxn modelId="{3F6671F5-DA68-4EBA-919D-51E5A18C96DF}" srcId="{DD173231-7B95-46D8-9857-F60C8A0836E1}" destId="{C288FE2A-86DB-400A-A315-EC41A0B3B7E4}" srcOrd="2" destOrd="0" parTransId="{A2567C34-E6D3-4240-A1DE-081ED340110D}" sibTransId="{47E30282-E01D-41BB-990E-E0338FDFCDB5}"/>
    <dgm:cxn modelId="{64CBDEF5-E9B5-47B5-A53D-EC49FAF848F8}" srcId="{1F86B219-03B5-4133-B47A-72F94806FF1C}" destId="{56B7B393-77F5-44F2-AEA0-3023A6626201}" srcOrd="0" destOrd="0" parTransId="{690878E5-B60A-41E9-BA89-CF29554B043C}" sibTransId="{EC84E060-AAFE-4603-92B4-21DD4AF6DC9C}"/>
    <dgm:cxn modelId="{0F47E2F6-94EF-4040-AD66-138D0D4E3695}" srcId="{497E9E9C-DAE3-4700-9DBF-C20D30ECC752}" destId="{6986C126-2559-455D-A17C-C526A9A466E2}" srcOrd="0" destOrd="0" parTransId="{89717DBC-F30F-4DA8-AC2A-D1519BAEBB2B}" sibTransId="{CA93F921-E8B1-4EBD-8FAD-B0BB8CAC2EB0}"/>
    <dgm:cxn modelId="{2E963FF9-2269-47EF-9347-3A2A8919FEAB}" srcId="{1F86B219-03B5-4133-B47A-72F94806FF1C}" destId="{01D3E73D-6504-492E-887F-9532E499BB57}" srcOrd="1" destOrd="0" parTransId="{2430DE4C-AEEE-4D2E-B3C1-1EF43AD527DF}" sibTransId="{97580C8D-B62F-4288-9308-8A6475272965}"/>
    <dgm:cxn modelId="{2E4D9DFE-D53C-4E88-A282-4760B2556642}" srcId="{1F86B219-03B5-4133-B47A-72F94806FF1C}" destId="{A4F514A8-AFCB-4AC3-A6D1-4B4A6BC41627}" srcOrd="4" destOrd="0" parTransId="{556D9543-6745-421D-A2FA-A00B6E553754}" sibTransId="{71A5DD38-31A8-4D6F-A46C-E4FB0E32FBEC}"/>
    <dgm:cxn modelId="{CA3611C9-6C3E-4068-8281-2C9356837DCF}" type="presParOf" srcId="{D07CEC83-58BF-4043-9B1D-CF19D7DD42FC}" destId="{3789251C-8290-40E8-B145-323911B168E8}" srcOrd="0" destOrd="0" presId="urn:microsoft.com/office/officeart/2005/8/layout/lProcess2"/>
    <dgm:cxn modelId="{4153E90F-F9D6-491C-85D0-49F8AF7C6EF6}" type="presParOf" srcId="{3789251C-8290-40E8-B145-323911B168E8}" destId="{9F85B14E-086E-4DC3-94DC-0DCCB44D7FCE}" srcOrd="0" destOrd="0" presId="urn:microsoft.com/office/officeart/2005/8/layout/lProcess2"/>
    <dgm:cxn modelId="{E3B90170-501B-4453-947A-1C61C55044D9}" type="presParOf" srcId="{3789251C-8290-40E8-B145-323911B168E8}" destId="{B1FF4080-83B2-4FFC-A236-BC8EDB4FB2BC}" srcOrd="1" destOrd="0" presId="urn:microsoft.com/office/officeart/2005/8/layout/lProcess2"/>
    <dgm:cxn modelId="{D634B731-FF0A-4604-94E9-ED493B299AB3}" type="presParOf" srcId="{3789251C-8290-40E8-B145-323911B168E8}" destId="{03C38FC6-35F2-44F2-9919-3710B19BE52D}" srcOrd="2" destOrd="0" presId="urn:microsoft.com/office/officeart/2005/8/layout/lProcess2"/>
    <dgm:cxn modelId="{7E1B8CCA-3CC3-446F-BB85-1FC529122167}" type="presParOf" srcId="{03C38FC6-35F2-44F2-9919-3710B19BE52D}" destId="{D4DB279D-8BF7-4C2C-AB6D-7218F6267661}" srcOrd="0" destOrd="0" presId="urn:microsoft.com/office/officeart/2005/8/layout/lProcess2"/>
    <dgm:cxn modelId="{E6E8A382-C1F3-4DC0-B0A2-EDCF8C9D7493}" type="presParOf" srcId="{D4DB279D-8BF7-4C2C-AB6D-7218F6267661}" destId="{BBC6BD26-E0B8-4BEE-8830-7F4EF34F98E8}" srcOrd="0" destOrd="0" presId="urn:microsoft.com/office/officeart/2005/8/layout/lProcess2"/>
    <dgm:cxn modelId="{FCEA4603-1695-477E-9941-CCAF06D2B16D}" type="presParOf" srcId="{D4DB279D-8BF7-4C2C-AB6D-7218F6267661}" destId="{69166147-8372-405F-A758-2D1AE0D3B08D}" srcOrd="1" destOrd="0" presId="urn:microsoft.com/office/officeart/2005/8/layout/lProcess2"/>
    <dgm:cxn modelId="{B6C605F4-912B-4E11-BF90-782844B48F7F}" type="presParOf" srcId="{D4DB279D-8BF7-4C2C-AB6D-7218F6267661}" destId="{27FF894D-E9D4-4659-822D-A60BD575DA2D}" srcOrd="2" destOrd="0" presId="urn:microsoft.com/office/officeart/2005/8/layout/lProcess2"/>
    <dgm:cxn modelId="{59A5745A-C695-4B8B-99E6-01E3006B21A2}" type="presParOf" srcId="{D4DB279D-8BF7-4C2C-AB6D-7218F6267661}" destId="{21AA57CF-382C-4AB9-8F54-159C2F88398A}" srcOrd="3" destOrd="0" presId="urn:microsoft.com/office/officeart/2005/8/layout/lProcess2"/>
    <dgm:cxn modelId="{55A59251-9F18-4114-B7C7-4F1A4C3A2D1C}" type="presParOf" srcId="{D4DB279D-8BF7-4C2C-AB6D-7218F6267661}" destId="{85D72117-F8A0-4B14-A3A8-879BDA62E70F}" srcOrd="4" destOrd="0" presId="urn:microsoft.com/office/officeart/2005/8/layout/lProcess2"/>
    <dgm:cxn modelId="{88BD36F8-0603-4DFD-8B26-5F1DB243B23A}" type="presParOf" srcId="{D4DB279D-8BF7-4C2C-AB6D-7218F6267661}" destId="{E910EE34-E781-4566-80B9-1BBD11DA1C04}" srcOrd="5" destOrd="0" presId="urn:microsoft.com/office/officeart/2005/8/layout/lProcess2"/>
    <dgm:cxn modelId="{42D01BB8-F00C-4B8B-A694-FAE751E90F80}" type="presParOf" srcId="{D4DB279D-8BF7-4C2C-AB6D-7218F6267661}" destId="{7C9130E5-AF2E-45D8-A0F0-B46E7040DDE0}" srcOrd="6" destOrd="0" presId="urn:microsoft.com/office/officeart/2005/8/layout/lProcess2"/>
    <dgm:cxn modelId="{203CAC42-065A-4647-BCAB-7E4B7880EC75}" type="presParOf" srcId="{D4DB279D-8BF7-4C2C-AB6D-7218F6267661}" destId="{847FAA62-3B9C-43AF-82C0-B472DB2D6FD1}" srcOrd="7" destOrd="0" presId="urn:microsoft.com/office/officeart/2005/8/layout/lProcess2"/>
    <dgm:cxn modelId="{6CF8B15B-7426-4E6C-9398-4B750F04B594}" type="presParOf" srcId="{D4DB279D-8BF7-4C2C-AB6D-7218F6267661}" destId="{07426FD8-2D43-44CC-B89B-88329DE9E171}" srcOrd="8" destOrd="0" presId="urn:microsoft.com/office/officeart/2005/8/layout/lProcess2"/>
    <dgm:cxn modelId="{FE723602-383C-43A5-9181-BA929D4A2740}" type="presParOf" srcId="{D4DB279D-8BF7-4C2C-AB6D-7218F6267661}" destId="{B8E86DE0-EF7A-47A2-8421-7D7C9272A926}" srcOrd="9" destOrd="0" presId="urn:microsoft.com/office/officeart/2005/8/layout/lProcess2"/>
    <dgm:cxn modelId="{905C8DB4-43BA-42B3-B79B-9D2A6ADBE2FA}" type="presParOf" srcId="{D4DB279D-8BF7-4C2C-AB6D-7218F6267661}" destId="{3C3725AE-2B9F-4CAA-B620-D3AAFDD2C5A1}" srcOrd="10" destOrd="0" presId="urn:microsoft.com/office/officeart/2005/8/layout/lProcess2"/>
    <dgm:cxn modelId="{EDAF4B4A-9E7A-4918-B7C0-338C82694241}" type="presParOf" srcId="{D07CEC83-58BF-4043-9B1D-CF19D7DD42FC}" destId="{5D3E238D-C19B-4654-B92F-55A3E9BDF4DD}" srcOrd="1" destOrd="0" presId="urn:microsoft.com/office/officeart/2005/8/layout/lProcess2"/>
    <dgm:cxn modelId="{1588BE17-8299-4EB4-A145-F7DC463BF2A7}" type="presParOf" srcId="{D07CEC83-58BF-4043-9B1D-CF19D7DD42FC}" destId="{31C3B8B7-BD8A-4E32-A9FA-38A09C6E5D01}" srcOrd="2" destOrd="0" presId="urn:microsoft.com/office/officeart/2005/8/layout/lProcess2"/>
    <dgm:cxn modelId="{103C6846-64EE-4909-AD63-BE996F5EAB29}" type="presParOf" srcId="{31C3B8B7-BD8A-4E32-A9FA-38A09C6E5D01}" destId="{04327B71-8110-4417-9B1E-29E1167748BD}" srcOrd="0" destOrd="0" presId="urn:microsoft.com/office/officeart/2005/8/layout/lProcess2"/>
    <dgm:cxn modelId="{61431D91-CF70-4A88-AABE-59EC15622987}" type="presParOf" srcId="{31C3B8B7-BD8A-4E32-A9FA-38A09C6E5D01}" destId="{A5943EA8-1EF5-4B00-9B74-5D9269D58C1B}" srcOrd="1" destOrd="0" presId="urn:microsoft.com/office/officeart/2005/8/layout/lProcess2"/>
    <dgm:cxn modelId="{CAE33311-4E6C-43C1-B799-8416BD69F380}" type="presParOf" srcId="{31C3B8B7-BD8A-4E32-A9FA-38A09C6E5D01}" destId="{9FA34A85-C535-47E5-86E5-848BD0344BFA}" srcOrd="2" destOrd="0" presId="urn:microsoft.com/office/officeart/2005/8/layout/lProcess2"/>
    <dgm:cxn modelId="{54102E2A-A82D-4E53-AF3B-D40E0930D17B}" type="presParOf" srcId="{9FA34A85-C535-47E5-86E5-848BD0344BFA}" destId="{0E0D6C61-EC59-488A-8EA1-D94C07A49BA0}" srcOrd="0" destOrd="0" presId="urn:microsoft.com/office/officeart/2005/8/layout/lProcess2"/>
    <dgm:cxn modelId="{BF9999C4-1EF4-4758-93EE-A921FB7AB4A3}" type="presParOf" srcId="{0E0D6C61-EC59-488A-8EA1-D94C07A49BA0}" destId="{E848DBE8-3E95-4584-A312-E2743C793ACC}" srcOrd="0" destOrd="0" presId="urn:microsoft.com/office/officeart/2005/8/layout/lProcess2"/>
    <dgm:cxn modelId="{3E401DB5-9F25-4F1D-A678-18CAEC15A5CA}" type="presParOf" srcId="{0E0D6C61-EC59-488A-8EA1-D94C07A49BA0}" destId="{94A6E4F9-9A2B-42EE-BE9D-F9524A346CF1}" srcOrd="1" destOrd="0" presId="urn:microsoft.com/office/officeart/2005/8/layout/lProcess2"/>
    <dgm:cxn modelId="{C8FC8649-6F39-4730-905F-A9B1F8A39DF7}" type="presParOf" srcId="{0E0D6C61-EC59-488A-8EA1-D94C07A49BA0}" destId="{7F9FD90F-D8D6-416F-9D31-81BCA076B660}" srcOrd="2" destOrd="0" presId="urn:microsoft.com/office/officeart/2005/8/layout/lProcess2"/>
    <dgm:cxn modelId="{3D9AE2B5-A8C8-4AFA-8803-008EBBDC296F}" type="presParOf" srcId="{0E0D6C61-EC59-488A-8EA1-D94C07A49BA0}" destId="{2241DB12-985C-4342-A9D8-D318B20991CF}" srcOrd="3" destOrd="0" presId="urn:microsoft.com/office/officeart/2005/8/layout/lProcess2"/>
    <dgm:cxn modelId="{FB65DD94-8833-433A-8F98-BB36C9A7B998}" type="presParOf" srcId="{0E0D6C61-EC59-488A-8EA1-D94C07A49BA0}" destId="{23D0D1BD-9B5A-4720-B55E-BF499F8B9480}" srcOrd="4" destOrd="0" presId="urn:microsoft.com/office/officeart/2005/8/layout/lProcess2"/>
    <dgm:cxn modelId="{D9689052-C2A5-4A78-A1B1-1585AD2BD15A}" type="presParOf" srcId="{0E0D6C61-EC59-488A-8EA1-D94C07A49BA0}" destId="{2EC89264-BD79-471B-AD1E-42F42E16802A}" srcOrd="5" destOrd="0" presId="urn:microsoft.com/office/officeart/2005/8/layout/lProcess2"/>
    <dgm:cxn modelId="{49D05981-8D7F-476A-A612-CCC8ED98B620}" type="presParOf" srcId="{0E0D6C61-EC59-488A-8EA1-D94C07A49BA0}" destId="{28FABD22-4EA3-44C8-82C7-F202953C0B41}" srcOrd="6" destOrd="0" presId="urn:microsoft.com/office/officeart/2005/8/layout/lProcess2"/>
    <dgm:cxn modelId="{75EC240D-C29F-47CB-AA6D-9477E77FE5B3}" type="presParOf" srcId="{0E0D6C61-EC59-488A-8EA1-D94C07A49BA0}" destId="{9274D2BD-8A8B-4E8D-B86C-823322C8919A}" srcOrd="7" destOrd="0" presId="urn:microsoft.com/office/officeart/2005/8/layout/lProcess2"/>
    <dgm:cxn modelId="{14B0BD16-71BE-41B6-8CF7-F9469ABD2CC6}" type="presParOf" srcId="{0E0D6C61-EC59-488A-8EA1-D94C07A49BA0}" destId="{63DC4F70-F766-40C6-B707-951BFC9DBCED}" srcOrd="8" destOrd="0" presId="urn:microsoft.com/office/officeart/2005/8/layout/lProcess2"/>
    <dgm:cxn modelId="{EC0AA715-6A84-4215-9C39-A6FBD5785BF1}" type="presParOf" srcId="{D07CEC83-58BF-4043-9B1D-CF19D7DD42FC}" destId="{2BDBB047-9C9C-4AF8-A3CD-876101F59A34}" srcOrd="3" destOrd="0" presId="urn:microsoft.com/office/officeart/2005/8/layout/lProcess2"/>
    <dgm:cxn modelId="{BDF58698-9C82-4B6F-BF98-970A30ECF4F8}" type="presParOf" srcId="{D07CEC83-58BF-4043-9B1D-CF19D7DD42FC}" destId="{75C85441-6CEE-4A20-BCF1-FA3AA5AEAA02}" srcOrd="4" destOrd="0" presId="urn:microsoft.com/office/officeart/2005/8/layout/lProcess2"/>
    <dgm:cxn modelId="{8DDD9E4B-E358-4250-A56C-D652FE236C44}" type="presParOf" srcId="{75C85441-6CEE-4A20-BCF1-FA3AA5AEAA02}" destId="{348493D9-4505-4E1D-97C8-1EFE9F9009B9}" srcOrd="0" destOrd="0" presId="urn:microsoft.com/office/officeart/2005/8/layout/lProcess2"/>
    <dgm:cxn modelId="{B419C2FB-1D2E-4C79-8FBB-DEC3A1A968CF}" type="presParOf" srcId="{75C85441-6CEE-4A20-BCF1-FA3AA5AEAA02}" destId="{AA8E2C13-F752-4404-9B50-AA9A87C67B92}" srcOrd="1" destOrd="0" presId="urn:microsoft.com/office/officeart/2005/8/layout/lProcess2"/>
    <dgm:cxn modelId="{3E5CE7DC-F921-40F1-9F86-72377017B169}" type="presParOf" srcId="{75C85441-6CEE-4A20-BCF1-FA3AA5AEAA02}" destId="{3644D047-292E-4E14-8DE2-0812A424DFE8}" srcOrd="2" destOrd="0" presId="urn:microsoft.com/office/officeart/2005/8/layout/lProcess2"/>
    <dgm:cxn modelId="{FD9601E1-BE50-405F-8374-A72A2E5C36C3}" type="presParOf" srcId="{3644D047-292E-4E14-8DE2-0812A424DFE8}" destId="{D95D2755-4E18-40BF-840C-049D4532A604}" srcOrd="0" destOrd="0" presId="urn:microsoft.com/office/officeart/2005/8/layout/lProcess2"/>
    <dgm:cxn modelId="{E85CB98D-B162-4306-AD2A-93BFCA33570A}" type="presParOf" srcId="{D95D2755-4E18-40BF-840C-049D4532A604}" destId="{FBDADDEA-5B2B-4447-8E7D-F0631452F791}" srcOrd="0" destOrd="0" presId="urn:microsoft.com/office/officeart/2005/8/layout/lProcess2"/>
    <dgm:cxn modelId="{6B250E56-79B3-4F26-BDCC-BC7A682F3E57}" type="presParOf" srcId="{D95D2755-4E18-40BF-840C-049D4532A604}" destId="{1BCA5443-F573-4DC4-A148-3F9A7581C4AC}" srcOrd="1" destOrd="0" presId="urn:microsoft.com/office/officeart/2005/8/layout/lProcess2"/>
    <dgm:cxn modelId="{6F9CA387-65AB-440A-B5B4-5560479CDEAB}" type="presParOf" srcId="{D95D2755-4E18-40BF-840C-049D4532A604}" destId="{80532508-6234-4ACA-97D1-7C1A11616817}" srcOrd="2" destOrd="0" presId="urn:microsoft.com/office/officeart/2005/8/layout/lProcess2"/>
    <dgm:cxn modelId="{A80C2095-888E-48D8-8683-5B6F7D8E992B}" type="presParOf" srcId="{D95D2755-4E18-40BF-840C-049D4532A604}" destId="{F8F8C6CB-9E6D-47F6-80EE-20270466F50F}" srcOrd="3" destOrd="0" presId="urn:microsoft.com/office/officeart/2005/8/layout/lProcess2"/>
    <dgm:cxn modelId="{4F04303B-0FB3-4DCE-8877-93B36918A385}" type="presParOf" srcId="{D95D2755-4E18-40BF-840C-049D4532A604}" destId="{B5D62DF3-793B-4881-B7DA-1324E1FDA954}" srcOrd="4" destOrd="0" presId="urn:microsoft.com/office/officeart/2005/8/layout/lProcess2"/>
    <dgm:cxn modelId="{100862D3-4B87-4FE3-9FC0-4F83385E2075}" type="presParOf" srcId="{D95D2755-4E18-40BF-840C-049D4532A604}" destId="{4A6BFA1B-B12B-41E5-9732-B707598D5BA1}" srcOrd="5" destOrd="0" presId="urn:microsoft.com/office/officeart/2005/8/layout/lProcess2"/>
    <dgm:cxn modelId="{A7FBC330-AF5F-426C-9DB3-037E609D3723}" type="presParOf" srcId="{D95D2755-4E18-40BF-840C-049D4532A604}" destId="{32308331-7472-4970-8988-7469E639F0A8}" srcOrd="6" destOrd="0" presId="urn:microsoft.com/office/officeart/2005/8/layout/lProcess2"/>
    <dgm:cxn modelId="{C0C005D0-633B-46EB-83B4-2E3FAD6331DA}" type="presParOf" srcId="{D07CEC83-58BF-4043-9B1D-CF19D7DD42FC}" destId="{F29A8FDA-9308-4A23-BD22-6119BB422DD9}" srcOrd="5" destOrd="0" presId="urn:microsoft.com/office/officeart/2005/8/layout/lProcess2"/>
    <dgm:cxn modelId="{AC3230D6-1683-4847-BA1A-16C9ED0404CD}" type="presParOf" srcId="{D07CEC83-58BF-4043-9B1D-CF19D7DD42FC}" destId="{CAFE4DE8-7E19-44E8-A322-B07D3752740C}" srcOrd="6" destOrd="0" presId="urn:microsoft.com/office/officeart/2005/8/layout/lProcess2"/>
    <dgm:cxn modelId="{338B7D03-6D15-457C-A18F-3B7E48548B9D}" type="presParOf" srcId="{CAFE4DE8-7E19-44E8-A322-B07D3752740C}" destId="{BF77C295-5109-4945-BA91-A85A7F5E0D4C}" srcOrd="0" destOrd="0" presId="urn:microsoft.com/office/officeart/2005/8/layout/lProcess2"/>
    <dgm:cxn modelId="{CCA10F71-E65B-4E31-8944-D864B4882406}" type="presParOf" srcId="{CAFE4DE8-7E19-44E8-A322-B07D3752740C}" destId="{DDEA5605-94B8-497B-8125-D513EDF5B478}" srcOrd="1" destOrd="0" presId="urn:microsoft.com/office/officeart/2005/8/layout/lProcess2"/>
    <dgm:cxn modelId="{B09861CA-C98C-413E-AE8D-9895FDFC3693}" type="presParOf" srcId="{CAFE4DE8-7E19-44E8-A322-B07D3752740C}" destId="{38B085AD-F163-4C23-9F10-4C1B875490F3}" srcOrd="2" destOrd="0" presId="urn:microsoft.com/office/officeart/2005/8/layout/lProcess2"/>
    <dgm:cxn modelId="{1DDC4E81-221A-4EFC-97BF-E297AA183F3F}" type="presParOf" srcId="{38B085AD-F163-4C23-9F10-4C1B875490F3}" destId="{2E925B37-EFE1-4258-86ED-D231DE8BEBE6}" srcOrd="0" destOrd="0" presId="urn:microsoft.com/office/officeart/2005/8/layout/lProcess2"/>
    <dgm:cxn modelId="{69D20E31-B12E-475E-84C8-249190745C5B}" type="presParOf" srcId="{2E925B37-EFE1-4258-86ED-D231DE8BEBE6}" destId="{9E7D900C-B1C3-432D-8980-6E701081B195}" srcOrd="0" destOrd="0" presId="urn:microsoft.com/office/officeart/2005/8/layout/lProcess2"/>
    <dgm:cxn modelId="{03A3A77E-6811-4339-A920-E69F09FEE3F4}" type="presParOf" srcId="{2E925B37-EFE1-4258-86ED-D231DE8BEBE6}" destId="{72980FF9-7917-4BA4-A89E-254D238F8015}" srcOrd="1" destOrd="0" presId="urn:microsoft.com/office/officeart/2005/8/layout/lProcess2"/>
    <dgm:cxn modelId="{8745516A-0BF5-4B68-A03B-559933BB8EFB}" type="presParOf" srcId="{2E925B37-EFE1-4258-86ED-D231DE8BEBE6}" destId="{3A9FFA79-EC1E-4A6E-929E-8F9B70D2C168}" srcOrd="2" destOrd="0" presId="urn:microsoft.com/office/officeart/2005/8/layout/lProcess2"/>
    <dgm:cxn modelId="{E0BEDE13-0CD1-4A26-AA1E-F3E5B54C712F}" type="presParOf" srcId="{2E925B37-EFE1-4258-86ED-D231DE8BEBE6}" destId="{545599D7-8DDA-4A11-80D8-74606A0CA181}" srcOrd="3" destOrd="0" presId="urn:microsoft.com/office/officeart/2005/8/layout/lProcess2"/>
    <dgm:cxn modelId="{F78D7DF5-BBA7-4D05-8EAF-FC999FBA7EAB}" type="presParOf" srcId="{2E925B37-EFE1-4258-86ED-D231DE8BEBE6}" destId="{EB01878E-2630-4946-8460-2C0B494DD636}" srcOrd="4" destOrd="0" presId="urn:microsoft.com/office/officeart/2005/8/layout/lProcess2"/>
    <dgm:cxn modelId="{625005F6-790A-419D-8737-05F97D561846}" type="presParOf" srcId="{2E925B37-EFE1-4258-86ED-D231DE8BEBE6}" destId="{4852F68D-640B-4355-9AB7-C6574E5DC424}" srcOrd="5" destOrd="0" presId="urn:microsoft.com/office/officeart/2005/8/layout/lProcess2"/>
    <dgm:cxn modelId="{11B27058-B2E6-4B24-B31D-0D4FB928E621}" type="presParOf" srcId="{2E925B37-EFE1-4258-86ED-D231DE8BEBE6}" destId="{27DA4075-7B81-4C43-B4B3-0FBB6F246686}" srcOrd="6" destOrd="0" presId="urn:microsoft.com/office/officeart/2005/8/layout/lProcess2"/>
    <dgm:cxn modelId="{7A7DDD47-BFF3-433B-B30B-3098D20CF9B7}" type="presParOf" srcId="{2E925B37-EFE1-4258-86ED-D231DE8BEBE6}" destId="{DC3F4979-3F26-4B39-94A4-4B45B50CA08C}" srcOrd="7" destOrd="0" presId="urn:microsoft.com/office/officeart/2005/8/layout/lProcess2"/>
    <dgm:cxn modelId="{B35904A8-E9E1-4427-870B-AE2635AC2946}" type="presParOf" srcId="{2E925B37-EFE1-4258-86ED-D231DE8BEBE6}" destId="{144EBCEA-A1BB-4F1E-905D-FD42661C58C2}" srcOrd="8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63C15CD-A8B7-414C-8CBF-4447AF5AE754}" type="doc">
      <dgm:prSet loTypeId="urn:microsoft.com/office/officeart/2005/8/layout/cycle4" loCatId="relationship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497E9E9C-DAE3-4700-9DBF-C20D30ECC752}">
      <dgm:prSet phldrT="[Text]" custT="1"/>
      <dgm:spPr/>
      <dgm:t>
        <a:bodyPr/>
        <a:lstStyle/>
        <a:p>
          <a:r>
            <a:rPr lang="en-US" sz="23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Skill Gap Analysis</a:t>
          </a:r>
          <a:endParaRPr lang="en-US" sz="23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F9A756A-B323-4FCA-BFEE-DC783F23A7FC}" type="sibTrans" cxnId="{1B5C9203-03F0-4BE3-AEB2-A16ADD62CE2E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5FE9180E-1D20-4575-9A0D-CEC3E7870383}" type="parTrans" cxnId="{1B5C9203-03F0-4BE3-AEB2-A16ADD62CE2E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6986C126-2559-455D-A17C-C526A9A466E2}">
      <dgm:prSet phldrT="[Text]" custT="1"/>
      <dgm:spPr>
        <a:noFill/>
        <a:ln>
          <a:noFill/>
        </a:ln>
      </dgm:spPr>
      <dgm:t>
        <a:bodyPr anchor="ctr"/>
        <a:lstStyle/>
        <a:p>
          <a:r>
            <a:rPr lang="en-US" sz="1700" dirty="0"/>
            <a:t>Surveys and reviews to identify training needs </a:t>
          </a:r>
        </a:p>
      </dgm:t>
    </dgm:pt>
    <dgm:pt modelId="{CA93F921-E8B1-4EBD-8FAD-B0BB8CAC2EB0}" type="sibTrans" cxnId="{0F47E2F6-94EF-4040-AD66-138D0D4E3695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89717DBC-F30F-4DA8-AC2A-D1519BAEBB2B}" type="parTrans" cxnId="{0F47E2F6-94EF-4040-AD66-138D0D4E3695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1C5E4669-6C05-4621-9FB1-168BA982017B}">
      <dgm:prSet phldrT="[Text]" custT="1"/>
      <dgm:spPr>
        <a:noFill/>
        <a:ln>
          <a:noFill/>
        </a:ln>
      </dgm:spPr>
      <dgm:t>
        <a:bodyPr anchor="ctr"/>
        <a:lstStyle/>
        <a:p>
          <a:r>
            <a:rPr lang="en-US" sz="1700" dirty="0"/>
            <a:t>Cloud-specific technologies upskilling</a:t>
          </a:r>
        </a:p>
      </dgm:t>
    </dgm:pt>
    <dgm:pt modelId="{E34A1896-4446-41CE-963F-070BF6780E71}" type="sibTrans" cxnId="{26D23934-5DF7-4110-8120-3993FD80985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7789B71-1DFA-4293-8F77-2CEF417E85B2}" type="parTrans" cxnId="{26D23934-5DF7-4110-8120-3993FD80985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FD89CB7-2054-4146-9653-02CC3CC96EF9}">
      <dgm:prSet phldrT="[Text]" custT="1"/>
      <dgm:spPr/>
      <dgm:t>
        <a:bodyPr/>
        <a:lstStyle/>
        <a:p>
          <a:r>
            <a:rPr lang="en-US" sz="23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Feedback</a:t>
          </a:r>
          <a:endParaRPr lang="en-US" sz="23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1C21F53-A47F-4ED2-852E-C9DAE1FAA187}" type="sibTrans" cxnId="{C2B50FAE-7947-41DF-9FDF-3294642DE4F0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213E7D62-886A-44BD-B526-502F209D39A4}" type="parTrans" cxnId="{C2B50FAE-7947-41DF-9FDF-3294642DE4F0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35A2B53E-1D55-43D6-BC24-E0076D3E4AD7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700" dirty="0"/>
            <a:t>Identify underutilized areas </a:t>
          </a:r>
        </a:p>
      </dgm:t>
    </dgm:pt>
    <dgm:pt modelId="{D41F6F1F-4444-40B8-8DAD-AEFC29378AC6}" type="sibTrans" cxnId="{8CD4D870-0CA0-4193-BAB3-C718C79CE36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6CD284F-A8CA-42A6-A426-825D9C45FF02}" type="parTrans" cxnId="{8CD4D870-0CA0-4193-BAB3-C718C79CE36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D173231-7B95-46D8-9857-F60C8A0836E1}">
      <dgm:prSet phldrT="[Text]" custT="1"/>
      <dgm:spPr/>
      <dgm:t>
        <a:bodyPr/>
        <a:lstStyle/>
        <a:p>
          <a:r>
            <a:rPr lang="en-US" sz="23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Employee Awareness</a:t>
          </a:r>
          <a:endParaRPr lang="en-US" sz="23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28F38E4-FCCB-47F5-97F9-D0DEF884973C}" type="sibTrans" cxnId="{C939AE47-5602-4400-97DF-8BB4D7A1E96E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158446A6-6CDD-4A70-BC0F-A501423767C5}" type="parTrans" cxnId="{C939AE47-5602-4400-97DF-8BB4D7A1E96E}">
      <dgm:prSet/>
      <dgm:spPr/>
      <dgm:t>
        <a:bodyPr/>
        <a:lstStyle/>
        <a:p>
          <a:endParaRPr lang="en-US" sz="1400">
            <a:solidFill>
              <a:schemeClr val="tx1"/>
            </a:solidFill>
          </a:endParaRPr>
        </a:p>
      </dgm:t>
    </dgm:pt>
    <dgm:pt modelId="{27D49130-B5B9-49CE-8D34-77C3746CB923}">
      <dgm:prSet phldrT="[Text]" custT="1"/>
      <dgm:spPr>
        <a:noFill/>
        <a:ln>
          <a:noFill/>
        </a:ln>
      </dgm:spPr>
      <dgm:t>
        <a:bodyPr/>
        <a:lstStyle/>
        <a:p>
          <a:r>
            <a:rPr lang="en-US" sz="1700" b="0" dirty="0">
              <a:effectLst/>
            </a:rPr>
            <a:t>Access and information on training courses, materials, in-house experts </a:t>
          </a:r>
        </a:p>
      </dgm:t>
    </dgm:pt>
    <dgm:pt modelId="{2BCD398D-DD60-46A9-A16C-77BAE2E218B9}" type="parTrans" cxnId="{9AABE52A-0089-4C55-A456-72B5BB827793}">
      <dgm:prSet/>
      <dgm:spPr/>
      <dgm:t>
        <a:bodyPr/>
        <a:lstStyle/>
        <a:p>
          <a:endParaRPr lang="en-US"/>
        </a:p>
      </dgm:t>
    </dgm:pt>
    <dgm:pt modelId="{FD2CD308-34FA-45C8-AE68-59C1CD5D1B4A}" type="sibTrans" cxnId="{9AABE52A-0089-4C55-A456-72B5BB827793}">
      <dgm:prSet/>
      <dgm:spPr/>
      <dgm:t>
        <a:bodyPr/>
        <a:lstStyle/>
        <a:p>
          <a:endParaRPr lang="en-US"/>
        </a:p>
      </dgm:t>
    </dgm:pt>
    <dgm:pt modelId="{C0136C34-E8B2-45F4-803E-F0C8E3B54A66}">
      <dgm:prSet phldrT="[Text]" custT="1"/>
      <dgm:spPr/>
      <dgm:t>
        <a:bodyPr/>
        <a:lstStyle/>
        <a:p>
          <a:r>
            <a:rPr lang="en-US" sz="22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Adaptation</a:t>
          </a:r>
          <a:endParaRPr lang="en-US" sz="22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A3E4A16-FD99-4AF9-8B7D-DEDE22D8D24F}" type="parTrans" cxnId="{CF4B3019-08BD-4F0E-9F45-3F77D1EC42DD}">
      <dgm:prSet/>
      <dgm:spPr/>
      <dgm:t>
        <a:bodyPr/>
        <a:lstStyle/>
        <a:p>
          <a:endParaRPr lang="en-US"/>
        </a:p>
      </dgm:t>
    </dgm:pt>
    <dgm:pt modelId="{6DC5A120-E0BA-49F6-AB04-DC0FADFE4576}" type="sibTrans" cxnId="{CF4B3019-08BD-4F0E-9F45-3F77D1EC42DD}">
      <dgm:prSet/>
      <dgm:spPr/>
      <dgm:t>
        <a:bodyPr/>
        <a:lstStyle/>
        <a:p>
          <a:endParaRPr lang="en-US"/>
        </a:p>
      </dgm:t>
    </dgm:pt>
    <dgm:pt modelId="{E9B2B66F-BA12-4655-B496-7144F28433C1}">
      <dgm:prSet phldrT="[Text]" custT="1"/>
      <dgm:spPr>
        <a:noFill/>
        <a:ln>
          <a:noFill/>
        </a:ln>
      </dgm:spPr>
      <dgm:t>
        <a:bodyPr/>
        <a:lstStyle/>
        <a:p>
          <a:r>
            <a:rPr lang="en-US" sz="1700" dirty="0"/>
            <a:t>Strategic adjustments </a:t>
          </a:r>
        </a:p>
      </dgm:t>
    </dgm:pt>
    <dgm:pt modelId="{31E08995-BCA3-4B17-A10E-D0CA86CA6B98}" type="parTrans" cxnId="{CC04BCA3-06AC-4417-8A9B-705C31BBF772}">
      <dgm:prSet/>
      <dgm:spPr/>
      <dgm:t>
        <a:bodyPr/>
        <a:lstStyle/>
        <a:p>
          <a:endParaRPr lang="en-US"/>
        </a:p>
      </dgm:t>
    </dgm:pt>
    <dgm:pt modelId="{CCFB0382-D908-4D34-97FF-29B8924B7DED}" type="sibTrans" cxnId="{CC04BCA3-06AC-4417-8A9B-705C31BBF772}">
      <dgm:prSet/>
      <dgm:spPr/>
      <dgm:t>
        <a:bodyPr/>
        <a:lstStyle/>
        <a:p>
          <a:endParaRPr lang="en-US"/>
        </a:p>
      </dgm:t>
    </dgm:pt>
    <dgm:pt modelId="{22AB72A7-EDD5-401F-A5CF-D9A0C8EB7FEE}">
      <dgm:prSet phldrT="[Text]" custT="1"/>
      <dgm:spPr>
        <a:noFill/>
        <a:ln>
          <a:noFill/>
        </a:ln>
      </dgm:spPr>
      <dgm:t>
        <a:bodyPr/>
        <a:lstStyle/>
        <a:p>
          <a:r>
            <a:rPr lang="en-US" sz="1700" dirty="0"/>
            <a:t>Use ongoing feedback to optimize </a:t>
          </a:r>
        </a:p>
      </dgm:t>
    </dgm:pt>
    <dgm:pt modelId="{FAAFCAD2-02E8-4CD9-B61D-8F4D0D068A43}" type="parTrans" cxnId="{A57B3320-CB9C-4CED-AB62-253008C6C45C}">
      <dgm:prSet/>
      <dgm:spPr/>
      <dgm:t>
        <a:bodyPr/>
        <a:lstStyle/>
        <a:p>
          <a:endParaRPr lang="en-US"/>
        </a:p>
      </dgm:t>
    </dgm:pt>
    <dgm:pt modelId="{07EC7E3B-5F60-41E3-8D95-BD52A34F3C13}" type="sibTrans" cxnId="{A57B3320-CB9C-4CED-AB62-253008C6C45C}">
      <dgm:prSet/>
      <dgm:spPr/>
      <dgm:t>
        <a:bodyPr/>
        <a:lstStyle/>
        <a:p>
          <a:endParaRPr lang="en-US"/>
        </a:p>
      </dgm:t>
    </dgm:pt>
    <dgm:pt modelId="{7586AC1A-C40F-40DF-9B29-BAD90D10B732}">
      <dgm:prSet phldrT="[Text]" custT="1"/>
      <dgm:spPr>
        <a:noFill/>
        <a:ln>
          <a:noFill/>
        </a:ln>
      </dgm:spPr>
      <dgm:t>
        <a:bodyPr anchor="ctr"/>
        <a:lstStyle/>
        <a:p>
          <a:endParaRPr lang="en-US" sz="1700" dirty="0"/>
        </a:p>
      </dgm:t>
    </dgm:pt>
    <dgm:pt modelId="{54CF4285-0F40-486C-BF12-7FE398FBCD28}" type="parTrans" cxnId="{5CBB5E9A-D7F8-4653-9F71-A3A53DFD374B}">
      <dgm:prSet/>
      <dgm:spPr/>
      <dgm:t>
        <a:bodyPr/>
        <a:lstStyle/>
        <a:p>
          <a:endParaRPr lang="en-US"/>
        </a:p>
      </dgm:t>
    </dgm:pt>
    <dgm:pt modelId="{DC5EE34E-AD9A-4279-A17A-1A129BF301D3}" type="sibTrans" cxnId="{5CBB5E9A-D7F8-4653-9F71-A3A53DFD374B}">
      <dgm:prSet/>
      <dgm:spPr/>
      <dgm:t>
        <a:bodyPr/>
        <a:lstStyle/>
        <a:p>
          <a:endParaRPr lang="en-US"/>
        </a:p>
      </dgm:t>
    </dgm:pt>
    <dgm:pt modelId="{907BF997-1B26-48C5-B86F-E7587AAA633D}">
      <dgm:prSet phldrT="[Text]" custT="1"/>
      <dgm:spPr>
        <a:noFill/>
        <a:ln>
          <a:noFill/>
        </a:ln>
      </dgm:spPr>
      <dgm:t>
        <a:bodyPr anchor="ctr"/>
        <a:lstStyle/>
        <a:p>
          <a:endParaRPr lang="en-US" sz="1700" dirty="0"/>
        </a:p>
      </dgm:t>
    </dgm:pt>
    <dgm:pt modelId="{4FC7494A-3EE8-4BAC-8384-11102EE7505F}" type="parTrans" cxnId="{2FACAA4D-2C52-445F-AB2B-936A70021FDC}">
      <dgm:prSet/>
      <dgm:spPr/>
      <dgm:t>
        <a:bodyPr/>
        <a:lstStyle/>
        <a:p>
          <a:endParaRPr lang="en-US"/>
        </a:p>
      </dgm:t>
    </dgm:pt>
    <dgm:pt modelId="{8C0BA95C-32C9-452A-BD9A-E9DD7B8097EF}" type="sibTrans" cxnId="{2FACAA4D-2C52-445F-AB2B-936A70021FDC}">
      <dgm:prSet/>
      <dgm:spPr/>
      <dgm:t>
        <a:bodyPr/>
        <a:lstStyle/>
        <a:p>
          <a:endParaRPr lang="en-US"/>
        </a:p>
      </dgm:t>
    </dgm:pt>
    <dgm:pt modelId="{AB232377-2961-471F-AE16-F0D1F9FC9D37}">
      <dgm:prSet phldrT="[Text]" custT="1"/>
      <dgm:spPr>
        <a:noFill/>
        <a:ln>
          <a:noFill/>
        </a:ln>
      </dgm:spPr>
      <dgm:t>
        <a:bodyPr/>
        <a:lstStyle/>
        <a:p>
          <a:endParaRPr lang="en-US" sz="1700" b="0" dirty="0">
            <a:effectLst/>
          </a:endParaRPr>
        </a:p>
      </dgm:t>
    </dgm:pt>
    <dgm:pt modelId="{59451B58-04C8-47E8-B03A-5F7A5F7173C3}" type="parTrans" cxnId="{79265F65-08E7-4BE6-AB28-FA1C68CE037D}">
      <dgm:prSet/>
      <dgm:spPr/>
      <dgm:t>
        <a:bodyPr/>
        <a:lstStyle/>
        <a:p>
          <a:endParaRPr lang="en-US"/>
        </a:p>
      </dgm:t>
    </dgm:pt>
    <dgm:pt modelId="{1D08A423-8C88-42D2-9352-1EDF8FFD2558}" type="sibTrans" cxnId="{79265F65-08E7-4BE6-AB28-FA1C68CE037D}">
      <dgm:prSet/>
      <dgm:spPr/>
      <dgm:t>
        <a:bodyPr/>
        <a:lstStyle/>
        <a:p>
          <a:endParaRPr lang="en-US"/>
        </a:p>
      </dgm:t>
    </dgm:pt>
    <dgm:pt modelId="{AE082C96-D8AB-48EF-970E-B2F73C54C8A8}">
      <dgm:prSet phldrT="[Text]" custT="1"/>
      <dgm:spPr>
        <a:noFill/>
        <a:ln>
          <a:noFill/>
        </a:ln>
      </dgm:spPr>
      <dgm:t>
        <a:bodyPr/>
        <a:lstStyle/>
        <a:p>
          <a:r>
            <a:rPr lang="en-US" sz="1700" b="0" dirty="0">
              <a:effectLst/>
            </a:rPr>
            <a:t>In-house training and workshops</a:t>
          </a:r>
        </a:p>
      </dgm:t>
    </dgm:pt>
    <dgm:pt modelId="{A62A4497-3FFA-42D2-AEDB-D413A020C08E}" type="parTrans" cxnId="{DD7FC8F2-6A14-4D93-B067-84BC8F577BA3}">
      <dgm:prSet/>
      <dgm:spPr/>
      <dgm:t>
        <a:bodyPr/>
        <a:lstStyle/>
        <a:p>
          <a:endParaRPr lang="en-US"/>
        </a:p>
      </dgm:t>
    </dgm:pt>
    <dgm:pt modelId="{0B83EB84-BF2E-419F-85B9-516E15C00DF4}" type="sibTrans" cxnId="{DD7FC8F2-6A14-4D93-B067-84BC8F577BA3}">
      <dgm:prSet/>
      <dgm:spPr/>
      <dgm:t>
        <a:bodyPr/>
        <a:lstStyle/>
        <a:p>
          <a:endParaRPr lang="en-US"/>
        </a:p>
      </dgm:t>
    </dgm:pt>
    <dgm:pt modelId="{69C11593-9795-4F46-B99D-062F27483B7A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700" dirty="0"/>
            <a:t>Evaluate areas of improvement </a:t>
          </a:r>
        </a:p>
      </dgm:t>
    </dgm:pt>
    <dgm:pt modelId="{6F5C8F06-A28F-4902-9339-0DE229DE972C}" type="parTrans" cxnId="{19E17B5D-A02E-4EDE-96CE-0187033B4AAE}">
      <dgm:prSet/>
      <dgm:spPr/>
      <dgm:t>
        <a:bodyPr/>
        <a:lstStyle/>
        <a:p>
          <a:endParaRPr lang="en-US"/>
        </a:p>
      </dgm:t>
    </dgm:pt>
    <dgm:pt modelId="{BB28C71D-6F98-4346-95AB-FC82F91D5724}" type="sibTrans" cxnId="{19E17B5D-A02E-4EDE-96CE-0187033B4AAE}">
      <dgm:prSet/>
      <dgm:spPr/>
      <dgm:t>
        <a:bodyPr/>
        <a:lstStyle/>
        <a:p>
          <a:endParaRPr lang="en-US"/>
        </a:p>
      </dgm:t>
    </dgm:pt>
    <dgm:pt modelId="{3E74A5BF-1544-4D6E-9E19-1A01F4B8FB87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700" dirty="0"/>
            <a:t>Assess data accessibility and integrity </a:t>
          </a:r>
        </a:p>
      </dgm:t>
    </dgm:pt>
    <dgm:pt modelId="{2D6BD963-531F-49C2-BF2C-2AAB3A9B9446}" type="parTrans" cxnId="{7AE81156-A39E-4CB3-9DBB-AF3393ABAC68}">
      <dgm:prSet/>
      <dgm:spPr/>
      <dgm:t>
        <a:bodyPr/>
        <a:lstStyle/>
        <a:p>
          <a:endParaRPr lang="en-US"/>
        </a:p>
      </dgm:t>
    </dgm:pt>
    <dgm:pt modelId="{97F4772A-2DBD-48F8-803B-7B386FF5DE7D}" type="sibTrans" cxnId="{7AE81156-A39E-4CB3-9DBB-AF3393ABAC68}">
      <dgm:prSet/>
      <dgm:spPr/>
      <dgm:t>
        <a:bodyPr/>
        <a:lstStyle/>
        <a:p>
          <a:endParaRPr lang="en-US"/>
        </a:p>
      </dgm:t>
    </dgm:pt>
    <dgm:pt modelId="{EBCD0F06-45DC-4CF7-92F9-85970D186C03}">
      <dgm:prSet phldrT="[Text]" custT="1"/>
      <dgm:spPr>
        <a:noFill/>
        <a:ln>
          <a:noFill/>
        </a:ln>
      </dgm:spPr>
      <dgm:t>
        <a:bodyPr/>
        <a:lstStyle/>
        <a:p>
          <a:pPr>
            <a:lnSpc>
              <a:spcPct val="100000"/>
            </a:lnSpc>
          </a:pPr>
          <a:r>
            <a:rPr lang="en-US" sz="1700" dirty="0"/>
            <a:t>Customer feedback and service improvement </a:t>
          </a:r>
        </a:p>
      </dgm:t>
    </dgm:pt>
    <dgm:pt modelId="{17B07FB6-238B-4FE5-8422-7A622C5A6D6B}" type="parTrans" cxnId="{9F920772-1905-4A6B-8465-6B1BBB8311BE}">
      <dgm:prSet/>
      <dgm:spPr/>
      <dgm:t>
        <a:bodyPr/>
        <a:lstStyle/>
        <a:p>
          <a:endParaRPr lang="en-US"/>
        </a:p>
      </dgm:t>
    </dgm:pt>
    <dgm:pt modelId="{6A602A82-E8D6-4A4A-A38C-E31E1713A2E4}" type="sibTrans" cxnId="{9F920772-1905-4A6B-8465-6B1BBB8311BE}">
      <dgm:prSet/>
      <dgm:spPr/>
      <dgm:t>
        <a:bodyPr/>
        <a:lstStyle/>
        <a:p>
          <a:endParaRPr lang="en-US"/>
        </a:p>
      </dgm:t>
    </dgm:pt>
    <dgm:pt modelId="{A58E962C-487F-4323-83DF-00E95D436AC9}">
      <dgm:prSet phldrT="[Text]" custT="1"/>
      <dgm:spPr>
        <a:noFill/>
        <a:ln>
          <a:noFill/>
        </a:ln>
      </dgm:spPr>
      <dgm:t>
        <a:bodyPr/>
        <a:lstStyle/>
        <a:p>
          <a:r>
            <a:rPr lang="en-US" sz="1700" dirty="0"/>
            <a:t>Continuously evaluate policy, governance and architectural performance  </a:t>
          </a:r>
        </a:p>
      </dgm:t>
    </dgm:pt>
    <dgm:pt modelId="{E1C6811C-A84D-4500-AA7B-C28F78BECA78}" type="parTrans" cxnId="{52D8A579-0640-4AFF-835E-FFD87DEBF385}">
      <dgm:prSet/>
      <dgm:spPr/>
      <dgm:t>
        <a:bodyPr/>
        <a:lstStyle/>
        <a:p>
          <a:endParaRPr lang="en-US"/>
        </a:p>
      </dgm:t>
    </dgm:pt>
    <dgm:pt modelId="{0D950D70-5D38-49C5-83C8-C85653B1A232}" type="sibTrans" cxnId="{52D8A579-0640-4AFF-835E-FFD87DEBF385}">
      <dgm:prSet/>
      <dgm:spPr/>
      <dgm:t>
        <a:bodyPr/>
        <a:lstStyle/>
        <a:p>
          <a:endParaRPr lang="en-US"/>
        </a:p>
      </dgm:t>
    </dgm:pt>
    <dgm:pt modelId="{73F3E66A-A270-423C-BEDD-221B0B1768FB}" type="pres">
      <dgm:prSet presAssocID="{763C15CD-A8B7-414C-8CBF-4447AF5AE754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8E5C2592-737D-4930-962B-5B40BA97218B}" type="pres">
      <dgm:prSet presAssocID="{763C15CD-A8B7-414C-8CBF-4447AF5AE754}" presName="children" presStyleCnt="0"/>
      <dgm:spPr/>
    </dgm:pt>
    <dgm:pt modelId="{67CD6B6C-1FA2-4395-8148-6E4FC2307CD8}" type="pres">
      <dgm:prSet presAssocID="{763C15CD-A8B7-414C-8CBF-4447AF5AE754}" presName="child1group" presStyleCnt="0"/>
      <dgm:spPr/>
    </dgm:pt>
    <dgm:pt modelId="{0775AF06-E474-49EC-8627-52DC13704C76}" type="pres">
      <dgm:prSet presAssocID="{763C15CD-A8B7-414C-8CBF-4447AF5AE754}" presName="child1" presStyleLbl="bgAcc1" presStyleIdx="0" presStyleCnt="4" custScaleX="153900" custLinFactNeighborX="-19763" custLinFactNeighborY="18525"/>
      <dgm:spPr/>
    </dgm:pt>
    <dgm:pt modelId="{656CFE74-5B70-4C3F-9E34-3DED02542D21}" type="pres">
      <dgm:prSet presAssocID="{763C15CD-A8B7-414C-8CBF-4447AF5AE754}" presName="child1Text" presStyleLbl="bgAcc1" presStyleIdx="0" presStyleCnt="4">
        <dgm:presLayoutVars>
          <dgm:bulletEnabled val="1"/>
        </dgm:presLayoutVars>
      </dgm:prSet>
      <dgm:spPr/>
    </dgm:pt>
    <dgm:pt modelId="{89C5BAF4-D419-4D4B-B491-EA0388ADE32F}" type="pres">
      <dgm:prSet presAssocID="{763C15CD-A8B7-414C-8CBF-4447AF5AE754}" presName="child2group" presStyleCnt="0"/>
      <dgm:spPr/>
    </dgm:pt>
    <dgm:pt modelId="{A510F9CD-1CA7-444E-B2D0-C45EC67E26DA}" type="pres">
      <dgm:prSet presAssocID="{763C15CD-A8B7-414C-8CBF-4447AF5AE754}" presName="child2" presStyleLbl="bgAcc1" presStyleIdx="1" presStyleCnt="4" custScaleX="158288" custLinFactNeighborX="23748" custLinFactNeighborY="12975"/>
      <dgm:spPr/>
    </dgm:pt>
    <dgm:pt modelId="{55CFD6CA-3A7C-433B-92B2-89FA8678B80C}" type="pres">
      <dgm:prSet presAssocID="{763C15CD-A8B7-414C-8CBF-4447AF5AE754}" presName="child2Text" presStyleLbl="bgAcc1" presStyleIdx="1" presStyleCnt="4">
        <dgm:presLayoutVars>
          <dgm:bulletEnabled val="1"/>
        </dgm:presLayoutVars>
      </dgm:prSet>
      <dgm:spPr/>
    </dgm:pt>
    <dgm:pt modelId="{7B7DA0D5-BA19-4583-BEE0-0BC7ADBAEE1D}" type="pres">
      <dgm:prSet presAssocID="{763C15CD-A8B7-414C-8CBF-4447AF5AE754}" presName="child3group" presStyleCnt="0"/>
      <dgm:spPr/>
    </dgm:pt>
    <dgm:pt modelId="{3BD1D1DD-E46B-405E-A5F6-587B4C18FB07}" type="pres">
      <dgm:prSet presAssocID="{763C15CD-A8B7-414C-8CBF-4447AF5AE754}" presName="child3" presStyleLbl="bgAcc1" presStyleIdx="2" presStyleCnt="4" custScaleX="208551" custScaleY="110000" custLinFactNeighborX="50864" custLinFactNeighborY="-14314"/>
      <dgm:spPr/>
    </dgm:pt>
    <dgm:pt modelId="{FB59AADC-2978-4ED0-A839-DF36B60BDC36}" type="pres">
      <dgm:prSet presAssocID="{763C15CD-A8B7-414C-8CBF-4447AF5AE754}" presName="child3Text" presStyleLbl="bgAcc1" presStyleIdx="2" presStyleCnt="4">
        <dgm:presLayoutVars>
          <dgm:bulletEnabled val="1"/>
        </dgm:presLayoutVars>
      </dgm:prSet>
      <dgm:spPr/>
    </dgm:pt>
    <dgm:pt modelId="{C6D5F880-2DEF-4BA3-9A3C-BA42B970FD6C}" type="pres">
      <dgm:prSet presAssocID="{763C15CD-A8B7-414C-8CBF-4447AF5AE754}" presName="child4group" presStyleCnt="0"/>
      <dgm:spPr/>
    </dgm:pt>
    <dgm:pt modelId="{A6516B48-1B8F-4680-ACD2-6C0CDD931950}" type="pres">
      <dgm:prSet presAssocID="{763C15CD-A8B7-414C-8CBF-4447AF5AE754}" presName="child4" presStyleLbl="bgAcc1" presStyleIdx="3" presStyleCnt="4" custScaleX="210055"/>
      <dgm:spPr/>
    </dgm:pt>
    <dgm:pt modelId="{E4E02A5F-EF68-4D23-9B0D-B67CEB8F7900}" type="pres">
      <dgm:prSet presAssocID="{763C15CD-A8B7-414C-8CBF-4447AF5AE754}" presName="child4Text" presStyleLbl="bgAcc1" presStyleIdx="3" presStyleCnt="4">
        <dgm:presLayoutVars>
          <dgm:bulletEnabled val="1"/>
        </dgm:presLayoutVars>
      </dgm:prSet>
      <dgm:spPr/>
    </dgm:pt>
    <dgm:pt modelId="{50044D82-48B6-4BB0-9B4B-002B9481BB07}" type="pres">
      <dgm:prSet presAssocID="{763C15CD-A8B7-414C-8CBF-4447AF5AE754}" presName="childPlaceholder" presStyleCnt="0"/>
      <dgm:spPr/>
    </dgm:pt>
    <dgm:pt modelId="{BFA76253-5040-457A-A06B-924ABFFD995D}" type="pres">
      <dgm:prSet presAssocID="{763C15CD-A8B7-414C-8CBF-4447AF5AE754}" presName="circle" presStyleCnt="0"/>
      <dgm:spPr/>
    </dgm:pt>
    <dgm:pt modelId="{C5C57317-79A0-4854-B231-92E871DA1529}" type="pres">
      <dgm:prSet presAssocID="{763C15CD-A8B7-414C-8CBF-4447AF5AE754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27E1F242-05E2-4104-9FDA-3895C570530D}" type="pres">
      <dgm:prSet presAssocID="{763C15CD-A8B7-414C-8CBF-4447AF5AE754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7E347563-B4CA-4A00-B667-E164ACB9CDAB}" type="pres">
      <dgm:prSet presAssocID="{763C15CD-A8B7-414C-8CBF-4447AF5AE754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CA4B394F-4F67-483B-BD78-6BFF83829834}" type="pres">
      <dgm:prSet presAssocID="{763C15CD-A8B7-414C-8CBF-4447AF5AE754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E38248AB-EADF-44D9-AFCD-ED6BCF508F81}" type="pres">
      <dgm:prSet presAssocID="{763C15CD-A8B7-414C-8CBF-4447AF5AE754}" presName="quadrantPlaceholder" presStyleCnt="0"/>
      <dgm:spPr/>
    </dgm:pt>
    <dgm:pt modelId="{E0EA6E57-0A95-4C95-B78A-CB81CD70A2B6}" type="pres">
      <dgm:prSet presAssocID="{763C15CD-A8B7-414C-8CBF-4447AF5AE754}" presName="center1" presStyleLbl="fgShp" presStyleIdx="0" presStyleCnt="2" custScaleY="100293"/>
      <dgm:spPr/>
    </dgm:pt>
    <dgm:pt modelId="{0712CD13-8162-4538-886D-60F706CE1DED}" type="pres">
      <dgm:prSet presAssocID="{763C15CD-A8B7-414C-8CBF-4447AF5AE754}" presName="center2" presStyleLbl="fgShp" presStyleIdx="1" presStyleCnt="2" custScaleY="100293"/>
      <dgm:spPr/>
    </dgm:pt>
  </dgm:ptLst>
  <dgm:cxnLst>
    <dgm:cxn modelId="{1B5C9203-03F0-4BE3-AEB2-A16ADD62CE2E}" srcId="{763C15CD-A8B7-414C-8CBF-4447AF5AE754}" destId="{497E9E9C-DAE3-4700-9DBF-C20D30ECC752}" srcOrd="0" destOrd="0" parTransId="{5FE9180E-1D20-4575-9A0D-CEC3E7870383}" sibTransId="{1F9A756A-B323-4FCA-BFEE-DC783F23A7FC}"/>
    <dgm:cxn modelId="{4A853A0A-D61C-4574-9342-3EDAA955AB19}" type="presOf" srcId="{EBCD0F06-45DC-4CF7-92F9-85970D186C03}" destId="{FB59AADC-2978-4ED0-A839-DF36B60BDC36}" srcOrd="1" destOrd="3" presId="urn:microsoft.com/office/officeart/2005/8/layout/cycle4"/>
    <dgm:cxn modelId="{081FF512-F3BB-47B4-84A8-34CC60FAF05B}" type="presOf" srcId="{1C5E4669-6C05-4621-9FB1-168BA982017B}" destId="{0775AF06-E474-49EC-8627-52DC13704C76}" srcOrd="0" destOrd="3" presId="urn:microsoft.com/office/officeart/2005/8/layout/cycle4"/>
    <dgm:cxn modelId="{230AD615-3B72-4052-9BE4-7858EF06F23F}" type="presOf" srcId="{6986C126-2559-455D-A17C-C526A9A466E2}" destId="{0775AF06-E474-49EC-8627-52DC13704C76}" srcOrd="0" destOrd="1" presId="urn:microsoft.com/office/officeart/2005/8/layout/cycle4"/>
    <dgm:cxn modelId="{CF4B3019-08BD-4F0E-9F45-3F77D1EC42DD}" srcId="{763C15CD-A8B7-414C-8CBF-4447AF5AE754}" destId="{C0136C34-E8B2-45F4-803E-F0C8E3B54A66}" srcOrd="3" destOrd="0" parTransId="{3A3E4A16-FD99-4AF9-8B7D-DEDE22D8D24F}" sibTransId="{6DC5A120-E0BA-49F6-AB04-DC0FADFE4576}"/>
    <dgm:cxn modelId="{E4BD721A-F846-47C5-BA20-9961AB0436B7}" type="presOf" srcId="{22AB72A7-EDD5-401F-A5CF-D9A0C8EB7FEE}" destId="{E4E02A5F-EF68-4D23-9B0D-B67CEB8F7900}" srcOrd="1" destOrd="1" presId="urn:microsoft.com/office/officeart/2005/8/layout/cycle4"/>
    <dgm:cxn modelId="{E01EA11A-56CA-4D04-8285-232320A42EFB}" type="presOf" srcId="{6986C126-2559-455D-A17C-C526A9A466E2}" destId="{656CFE74-5B70-4C3F-9E34-3DED02542D21}" srcOrd="1" destOrd="1" presId="urn:microsoft.com/office/officeart/2005/8/layout/cycle4"/>
    <dgm:cxn modelId="{D93E391C-4402-4382-B3A1-DF9AC6CE58E3}" type="presOf" srcId="{E9B2B66F-BA12-4655-B496-7144F28433C1}" destId="{E4E02A5F-EF68-4D23-9B0D-B67CEB8F7900}" srcOrd="1" destOrd="0" presId="urn:microsoft.com/office/officeart/2005/8/layout/cycle4"/>
    <dgm:cxn modelId="{A57B3320-CB9C-4CED-AB62-253008C6C45C}" srcId="{C0136C34-E8B2-45F4-803E-F0C8E3B54A66}" destId="{22AB72A7-EDD5-401F-A5CF-D9A0C8EB7FEE}" srcOrd="1" destOrd="0" parTransId="{FAAFCAD2-02E8-4CD9-B61D-8F4D0D068A43}" sibTransId="{07EC7E3B-5F60-41E3-8D95-BD52A34F3C13}"/>
    <dgm:cxn modelId="{9AABE52A-0089-4C55-A456-72B5BB827793}" srcId="{DD173231-7B95-46D8-9857-F60C8A0836E1}" destId="{27D49130-B5B9-49CE-8D34-77C3746CB923}" srcOrd="2" destOrd="0" parTransId="{2BCD398D-DD60-46A9-A16C-77BAE2E218B9}" sibTransId="{FD2CD308-34FA-45C8-AE68-59C1CD5D1B4A}"/>
    <dgm:cxn modelId="{26D23934-5DF7-4110-8120-3993FD80985B}" srcId="{497E9E9C-DAE3-4700-9DBF-C20D30ECC752}" destId="{1C5E4669-6C05-4621-9FB1-168BA982017B}" srcOrd="3" destOrd="0" parTransId="{C7789B71-1DFA-4293-8F77-2CEF417E85B2}" sibTransId="{E34A1896-4446-41CE-963F-070BF6780E71}"/>
    <dgm:cxn modelId="{E9464D3C-A7E0-411C-A4CF-21C7B04F7493}" type="presOf" srcId="{A58E962C-487F-4323-83DF-00E95D436AC9}" destId="{A6516B48-1B8F-4680-ACD2-6C0CDD931950}" srcOrd="0" destOrd="2" presId="urn:microsoft.com/office/officeart/2005/8/layout/cycle4"/>
    <dgm:cxn modelId="{19E17B5D-A02E-4EDE-96CE-0187033B4AAE}" srcId="{8FD89CB7-2054-4146-9653-02CC3CC96EF9}" destId="{69C11593-9795-4F46-B99D-062F27483B7A}" srcOrd="1" destOrd="0" parTransId="{6F5C8F06-A28F-4902-9339-0DE229DE972C}" sibTransId="{BB28C71D-6F98-4346-95AB-FC82F91D5724}"/>
    <dgm:cxn modelId="{8C79DA60-C056-42F9-A2CC-87BAD918F4F5}" type="presOf" srcId="{27D49130-B5B9-49CE-8D34-77C3746CB923}" destId="{A510F9CD-1CA7-444E-B2D0-C45EC67E26DA}" srcOrd="0" destOrd="2" presId="urn:microsoft.com/office/officeart/2005/8/layout/cycle4"/>
    <dgm:cxn modelId="{DA493442-4615-4B09-9E28-AEBC209BB2BB}" type="presOf" srcId="{8FD89CB7-2054-4146-9653-02CC3CC96EF9}" destId="{7E347563-B4CA-4A00-B667-E164ACB9CDAB}" srcOrd="0" destOrd="0" presId="urn:microsoft.com/office/officeart/2005/8/layout/cycle4"/>
    <dgm:cxn modelId="{79265F65-08E7-4BE6-AB28-FA1C68CE037D}" srcId="{DD173231-7B95-46D8-9857-F60C8A0836E1}" destId="{AB232377-2961-471F-AE16-F0D1F9FC9D37}" srcOrd="1" destOrd="0" parTransId="{59451B58-04C8-47E8-B03A-5F7A5F7173C3}" sibTransId="{1D08A423-8C88-42D2-9352-1EDF8FFD2558}"/>
    <dgm:cxn modelId="{C939AE47-5602-4400-97DF-8BB4D7A1E96E}" srcId="{763C15CD-A8B7-414C-8CBF-4447AF5AE754}" destId="{DD173231-7B95-46D8-9857-F60C8A0836E1}" srcOrd="1" destOrd="0" parTransId="{158446A6-6CDD-4A70-BC0F-A501423767C5}" sibTransId="{128F38E4-FCCB-47F5-97F9-D0DEF884973C}"/>
    <dgm:cxn modelId="{CE93B767-4560-479D-A576-650AECDB0EC5}" type="presOf" srcId="{7586AC1A-C40F-40DF-9B29-BAD90D10B732}" destId="{0775AF06-E474-49EC-8627-52DC13704C76}" srcOrd="0" destOrd="2" presId="urn:microsoft.com/office/officeart/2005/8/layout/cycle4"/>
    <dgm:cxn modelId="{FC27CB67-5FC1-4E67-861E-5C9A3AB28198}" type="presOf" srcId="{7586AC1A-C40F-40DF-9B29-BAD90D10B732}" destId="{656CFE74-5B70-4C3F-9E34-3DED02542D21}" srcOrd="1" destOrd="2" presId="urn:microsoft.com/office/officeart/2005/8/layout/cycle4"/>
    <dgm:cxn modelId="{2FACAA4D-2C52-445F-AB2B-936A70021FDC}" srcId="{497E9E9C-DAE3-4700-9DBF-C20D30ECC752}" destId="{907BF997-1B26-48C5-B86F-E7587AAA633D}" srcOrd="0" destOrd="0" parTransId="{4FC7494A-3EE8-4BAC-8384-11102EE7505F}" sibTransId="{8C0BA95C-32C9-452A-BD9A-E9DD7B8097EF}"/>
    <dgm:cxn modelId="{8CD4D870-0CA0-4193-BAB3-C718C79CE36F}" srcId="{8FD89CB7-2054-4146-9653-02CC3CC96EF9}" destId="{35A2B53E-1D55-43D6-BC24-E0076D3E4AD7}" srcOrd="0" destOrd="0" parTransId="{E6CD284F-A8CA-42A6-A426-825D9C45FF02}" sibTransId="{D41F6F1F-4444-40B8-8DAD-AEFC29378AC6}"/>
    <dgm:cxn modelId="{9F920772-1905-4A6B-8465-6B1BBB8311BE}" srcId="{8FD89CB7-2054-4146-9653-02CC3CC96EF9}" destId="{EBCD0F06-45DC-4CF7-92F9-85970D186C03}" srcOrd="3" destOrd="0" parTransId="{17B07FB6-238B-4FE5-8422-7A622C5A6D6B}" sibTransId="{6A602A82-E8D6-4A4A-A38C-E31E1713A2E4}"/>
    <dgm:cxn modelId="{570D6B72-DA7F-4231-A82A-8561048DFB66}" type="presOf" srcId="{AE082C96-D8AB-48EF-970E-B2F73C54C8A8}" destId="{55CFD6CA-3A7C-433B-92B2-89FA8678B80C}" srcOrd="1" destOrd="0" presId="urn:microsoft.com/office/officeart/2005/8/layout/cycle4"/>
    <dgm:cxn modelId="{03D80653-16FB-440E-B565-F7F7E9F356C9}" type="presOf" srcId="{E9B2B66F-BA12-4655-B496-7144F28433C1}" destId="{A6516B48-1B8F-4680-ACD2-6C0CDD931950}" srcOrd="0" destOrd="0" presId="urn:microsoft.com/office/officeart/2005/8/layout/cycle4"/>
    <dgm:cxn modelId="{7AE81156-A39E-4CB3-9DBB-AF3393ABAC68}" srcId="{8FD89CB7-2054-4146-9653-02CC3CC96EF9}" destId="{3E74A5BF-1544-4D6E-9E19-1A01F4B8FB87}" srcOrd="2" destOrd="0" parTransId="{2D6BD963-531F-49C2-BF2C-2AAB3A9B9446}" sibTransId="{97F4772A-2DBD-48F8-803B-7B386FF5DE7D}"/>
    <dgm:cxn modelId="{52D8A579-0640-4AFF-835E-FFD87DEBF385}" srcId="{C0136C34-E8B2-45F4-803E-F0C8E3B54A66}" destId="{A58E962C-487F-4323-83DF-00E95D436AC9}" srcOrd="2" destOrd="0" parTransId="{E1C6811C-A84D-4500-AA7B-C28F78BECA78}" sibTransId="{0D950D70-5D38-49C5-83C8-C85653B1A232}"/>
    <dgm:cxn modelId="{21174B83-6600-4374-9AE7-A4184D8BA75F}" type="presOf" srcId="{3E74A5BF-1544-4D6E-9E19-1A01F4B8FB87}" destId="{3BD1D1DD-E46B-405E-A5F6-587B4C18FB07}" srcOrd="0" destOrd="2" presId="urn:microsoft.com/office/officeart/2005/8/layout/cycle4"/>
    <dgm:cxn modelId="{72ADD483-6474-4570-BF0E-85183A34D0FC}" type="presOf" srcId="{A58E962C-487F-4323-83DF-00E95D436AC9}" destId="{E4E02A5F-EF68-4D23-9B0D-B67CEB8F7900}" srcOrd="1" destOrd="2" presId="urn:microsoft.com/office/officeart/2005/8/layout/cycle4"/>
    <dgm:cxn modelId="{F0488887-DBC8-406C-B162-4C7D382A505C}" type="presOf" srcId="{35A2B53E-1D55-43D6-BC24-E0076D3E4AD7}" destId="{FB59AADC-2978-4ED0-A839-DF36B60BDC36}" srcOrd="1" destOrd="0" presId="urn:microsoft.com/office/officeart/2005/8/layout/cycle4"/>
    <dgm:cxn modelId="{40A5098A-0DF3-408E-9411-F6AA5AE0BAB9}" type="presOf" srcId="{C0136C34-E8B2-45F4-803E-F0C8E3B54A66}" destId="{CA4B394F-4F67-483B-BD78-6BFF83829834}" srcOrd="0" destOrd="0" presId="urn:microsoft.com/office/officeart/2005/8/layout/cycle4"/>
    <dgm:cxn modelId="{A76C908C-1902-482A-BCA6-66F4CBE26DD0}" type="presOf" srcId="{3E74A5BF-1544-4D6E-9E19-1A01F4B8FB87}" destId="{FB59AADC-2978-4ED0-A839-DF36B60BDC36}" srcOrd="1" destOrd="2" presId="urn:microsoft.com/office/officeart/2005/8/layout/cycle4"/>
    <dgm:cxn modelId="{CAE76291-7ACE-4A5E-A8D0-28CF4B521286}" type="presOf" srcId="{AE082C96-D8AB-48EF-970E-B2F73C54C8A8}" destId="{A510F9CD-1CA7-444E-B2D0-C45EC67E26DA}" srcOrd="0" destOrd="0" presId="urn:microsoft.com/office/officeart/2005/8/layout/cycle4"/>
    <dgm:cxn modelId="{5F0E6E99-A1BB-4EAD-AA1F-3B6E4C6A4896}" type="presOf" srcId="{1C5E4669-6C05-4621-9FB1-168BA982017B}" destId="{656CFE74-5B70-4C3F-9E34-3DED02542D21}" srcOrd="1" destOrd="3" presId="urn:microsoft.com/office/officeart/2005/8/layout/cycle4"/>
    <dgm:cxn modelId="{5CBB5E9A-D7F8-4653-9F71-A3A53DFD374B}" srcId="{497E9E9C-DAE3-4700-9DBF-C20D30ECC752}" destId="{7586AC1A-C40F-40DF-9B29-BAD90D10B732}" srcOrd="2" destOrd="0" parTransId="{54CF4285-0F40-486C-BF12-7FE398FBCD28}" sibTransId="{DC5EE34E-AD9A-4279-A17A-1A129BF301D3}"/>
    <dgm:cxn modelId="{E1E6D2A2-8D49-497D-8273-ADC6DA5DE77E}" type="presOf" srcId="{27D49130-B5B9-49CE-8D34-77C3746CB923}" destId="{55CFD6CA-3A7C-433B-92B2-89FA8678B80C}" srcOrd="1" destOrd="2" presId="urn:microsoft.com/office/officeart/2005/8/layout/cycle4"/>
    <dgm:cxn modelId="{CC04BCA3-06AC-4417-8A9B-705C31BBF772}" srcId="{C0136C34-E8B2-45F4-803E-F0C8E3B54A66}" destId="{E9B2B66F-BA12-4655-B496-7144F28433C1}" srcOrd="0" destOrd="0" parTransId="{31E08995-BCA3-4B17-A10E-D0CA86CA6B98}" sibTransId="{CCFB0382-D908-4D34-97FF-29B8924B7DED}"/>
    <dgm:cxn modelId="{4473E9A3-7B4D-4B16-91C2-B0C5E7C7C14B}" type="presOf" srcId="{69C11593-9795-4F46-B99D-062F27483B7A}" destId="{3BD1D1DD-E46B-405E-A5F6-587B4C18FB07}" srcOrd="0" destOrd="1" presId="urn:microsoft.com/office/officeart/2005/8/layout/cycle4"/>
    <dgm:cxn modelId="{8E4D27AB-BE1C-4843-81FE-0118E82F7576}" type="presOf" srcId="{763C15CD-A8B7-414C-8CBF-4447AF5AE754}" destId="{73F3E66A-A270-423C-BEDD-221B0B1768FB}" srcOrd="0" destOrd="0" presId="urn:microsoft.com/office/officeart/2005/8/layout/cycle4"/>
    <dgm:cxn modelId="{C2B50FAE-7947-41DF-9FDF-3294642DE4F0}" srcId="{763C15CD-A8B7-414C-8CBF-4447AF5AE754}" destId="{8FD89CB7-2054-4146-9653-02CC3CC96EF9}" srcOrd="2" destOrd="0" parTransId="{213E7D62-886A-44BD-B526-502F209D39A4}" sibTransId="{81C21F53-A47F-4ED2-852E-C9DAE1FAA187}"/>
    <dgm:cxn modelId="{0C9D91C3-DD38-4A3D-975D-553D035E0863}" type="presOf" srcId="{22AB72A7-EDD5-401F-A5CF-D9A0C8EB7FEE}" destId="{A6516B48-1B8F-4680-ACD2-6C0CDD931950}" srcOrd="0" destOrd="1" presId="urn:microsoft.com/office/officeart/2005/8/layout/cycle4"/>
    <dgm:cxn modelId="{B04FB7C6-C35D-4694-B0EF-F4A340421994}" type="presOf" srcId="{DD173231-7B95-46D8-9857-F60C8A0836E1}" destId="{27E1F242-05E2-4104-9FDA-3895C570530D}" srcOrd="0" destOrd="0" presId="urn:microsoft.com/office/officeart/2005/8/layout/cycle4"/>
    <dgm:cxn modelId="{4381AAC8-F905-4D19-B33E-9047205A9122}" type="presOf" srcId="{69C11593-9795-4F46-B99D-062F27483B7A}" destId="{FB59AADC-2978-4ED0-A839-DF36B60BDC36}" srcOrd="1" destOrd="1" presId="urn:microsoft.com/office/officeart/2005/8/layout/cycle4"/>
    <dgm:cxn modelId="{114F3BD2-F9A5-42DD-9073-F8981583562B}" type="presOf" srcId="{907BF997-1B26-48C5-B86F-E7587AAA633D}" destId="{0775AF06-E474-49EC-8627-52DC13704C76}" srcOrd="0" destOrd="0" presId="urn:microsoft.com/office/officeart/2005/8/layout/cycle4"/>
    <dgm:cxn modelId="{C2DDECD2-0CB7-4982-9A7E-55A928C4F37E}" type="presOf" srcId="{AB232377-2961-471F-AE16-F0D1F9FC9D37}" destId="{55CFD6CA-3A7C-433B-92B2-89FA8678B80C}" srcOrd="1" destOrd="1" presId="urn:microsoft.com/office/officeart/2005/8/layout/cycle4"/>
    <dgm:cxn modelId="{27FD80E5-9CA5-4F25-A761-3BBD60C3FC6E}" type="presOf" srcId="{497E9E9C-DAE3-4700-9DBF-C20D30ECC752}" destId="{C5C57317-79A0-4854-B231-92E871DA1529}" srcOrd="0" destOrd="0" presId="urn:microsoft.com/office/officeart/2005/8/layout/cycle4"/>
    <dgm:cxn modelId="{706B7BED-7060-4475-8C87-5479BB2385C5}" type="presOf" srcId="{EBCD0F06-45DC-4CF7-92F9-85970D186C03}" destId="{3BD1D1DD-E46B-405E-A5F6-587B4C18FB07}" srcOrd="0" destOrd="3" presId="urn:microsoft.com/office/officeart/2005/8/layout/cycle4"/>
    <dgm:cxn modelId="{D9CC0BEE-5DF7-4B8C-A4D9-35756A81BB78}" type="presOf" srcId="{907BF997-1B26-48C5-B86F-E7587AAA633D}" destId="{656CFE74-5B70-4C3F-9E34-3DED02542D21}" srcOrd="1" destOrd="0" presId="urn:microsoft.com/office/officeart/2005/8/layout/cycle4"/>
    <dgm:cxn modelId="{0F0DFCEE-C387-4C48-B2EA-E386F1B67CFC}" type="presOf" srcId="{AB232377-2961-471F-AE16-F0D1F9FC9D37}" destId="{A510F9CD-1CA7-444E-B2D0-C45EC67E26DA}" srcOrd="0" destOrd="1" presId="urn:microsoft.com/office/officeart/2005/8/layout/cycle4"/>
    <dgm:cxn modelId="{DD7FC8F2-6A14-4D93-B067-84BC8F577BA3}" srcId="{DD173231-7B95-46D8-9857-F60C8A0836E1}" destId="{AE082C96-D8AB-48EF-970E-B2F73C54C8A8}" srcOrd="0" destOrd="0" parTransId="{A62A4497-3FFA-42D2-AEDB-D413A020C08E}" sibTransId="{0B83EB84-BF2E-419F-85B9-516E15C00DF4}"/>
    <dgm:cxn modelId="{0F47E2F6-94EF-4040-AD66-138D0D4E3695}" srcId="{497E9E9C-DAE3-4700-9DBF-C20D30ECC752}" destId="{6986C126-2559-455D-A17C-C526A9A466E2}" srcOrd="1" destOrd="0" parTransId="{89717DBC-F30F-4DA8-AC2A-D1519BAEBB2B}" sibTransId="{CA93F921-E8B1-4EBD-8FAD-B0BB8CAC2EB0}"/>
    <dgm:cxn modelId="{07AA68F9-27E7-4E12-826F-CCE586A8BA33}" type="presOf" srcId="{35A2B53E-1D55-43D6-BC24-E0076D3E4AD7}" destId="{3BD1D1DD-E46B-405E-A5F6-587B4C18FB07}" srcOrd="0" destOrd="0" presId="urn:microsoft.com/office/officeart/2005/8/layout/cycle4"/>
    <dgm:cxn modelId="{1B0AB060-0A24-436E-BCD1-FA092B5DDD0D}" type="presParOf" srcId="{73F3E66A-A270-423C-BEDD-221B0B1768FB}" destId="{8E5C2592-737D-4930-962B-5B40BA97218B}" srcOrd="0" destOrd="0" presId="urn:microsoft.com/office/officeart/2005/8/layout/cycle4"/>
    <dgm:cxn modelId="{FAB0A569-382D-4916-9F74-1386317728D5}" type="presParOf" srcId="{8E5C2592-737D-4930-962B-5B40BA97218B}" destId="{67CD6B6C-1FA2-4395-8148-6E4FC2307CD8}" srcOrd="0" destOrd="0" presId="urn:microsoft.com/office/officeart/2005/8/layout/cycle4"/>
    <dgm:cxn modelId="{B91BA4FA-1DD2-4BE4-8723-79AC8F4320B4}" type="presParOf" srcId="{67CD6B6C-1FA2-4395-8148-6E4FC2307CD8}" destId="{0775AF06-E474-49EC-8627-52DC13704C76}" srcOrd="0" destOrd="0" presId="urn:microsoft.com/office/officeart/2005/8/layout/cycle4"/>
    <dgm:cxn modelId="{BC921BED-B760-45F0-85C6-65A93066F827}" type="presParOf" srcId="{67CD6B6C-1FA2-4395-8148-6E4FC2307CD8}" destId="{656CFE74-5B70-4C3F-9E34-3DED02542D21}" srcOrd="1" destOrd="0" presId="urn:microsoft.com/office/officeart/2005/8/layout/cycle4"/>
    <dgm:cxn modelId="{19B79786-A9EB-4450-A1A6-421A79F4D6E6}" type="presParOf" srcId="{8E5C2592-737D-4930-962B-5B40BA97218B}" destId="{89C5BAF4-D419-4D4B-B491-EA0388ADE32F}" srcOrd="1" destOrd="0" presId="urn:microsoft.com/office/officeart/2005/8/layout/cycle4"/>
    <dgm:cxn modelId="{A0FDDC16-4E47-4AAF-9688-F093C9A23CB5}" type="presParOf" srcId="{89C5BAF4-D419-4D4B-B491-EA0388ADE32F}" destId="{A510F9CD-1CA7-444E-B2D0-C45EC67E26DA}" srcOrd="0" destOrd="0" presId="urn:microsoft.com/office/officeart/2005/8/layout/cycle4"/>
    <dgm:cxn modelId="{131D207E-7191-4F07-A66A-FBC3B8D602EC}" type="presParOf" srcId="{89C5BAF4-D419-4D4B-B491-EA0388ADE32F}" destId="{55CFD6CA-3A7C-433B-92B2-89FA8678B80C}" srcOrd="1" destOrd="0" presId="urn:microsoft.com/office/officeart/2005/8/layout/cycle4"/>
    <dgm:cxn modelId="{C274B286-FCA4-4A98-84E7-F44621A16749}" type="presParOf" srcId="{8E5C2592-737D-4930-962B-5B40BA97218B}" destId="{7B7DA0D5-BA19-4583-BEE0-0BC7ADBAEE1D}" srcOrd="2" destOrd="0" presId="urn:microsoft.com/office/officeart/2005/8/layout/cycle4"/>
    <dgm:cxn modelId="{4C60F3E9-3CDF-47A6-B2A6-1B6B283FF6CC}" type="presParOf" srcId="{7B7DA0D5-BA19-4583-BEE0-0BC7ADBAEE1D}" destId="{3BD1D1DD-E46B-405E-A5F6-587B4C18FB07}" srcOrd="0" destOrd="0" presId="urn:microsoft.com/office/officeart/2005/8/layout/cycle4"/>
    <dgm:cxn modelId="{DFE7C9AB-6D44-4D52-8AD4-0603E197D17E}" type="presParOf" srcId="{7B7DA0D5-BA19-4583-BEE0-0BC7ADBAEE1D}" destId="{FB59AADC-2978-4ED0-A839-DF36B60BDC36}" srcOrd="1" destOrd="0" presId="urn:microsoft.com/office/officeart/2005/8/layout/cycle4"/>
    <dgm:cxn modelId="{7E9834A6-C4F7-4232-BE62-6B4A5AB8EF31}" type="presParOf" srcId="{8E5C2592-737D-4930-962B-5B40BA97218B}" destId="{C6D5F880-2DEF-4BA3-9A3C-BA42B970FD6C}" srcOrd="3" destOrd="0" presId="urn:microsoft.com/office/officeart/2005/8/layout/cycle4"/>
    <dgm:cxn modelId="{AD3DCC03-DE7F-4A8E-AA79-8CA37D48410D}" type="presParOf" srcId="{C6D5F880-2DEF-4BA3-9A3C-BA42B970FD6C}" destId="{A6516B48-1B8F-4680-ACD2-6C0CDD931950}" srcOrd="0" destOrd="0" presId="urn:microsoft.com/office/officeart/2005/8/layout/cycle4"/>
    <dgm:cxn modelId="{CC30C497-0CC5-4488-96A3-E63014B33C8F}" type="presParOf" srcId="{C6D5F880-2DEF-4BA3-9A3C-BA42B970FD6C}" destId="{E4E02A5F-EF68-4D23-9B0D-B67CEB8F7900}" srcOrd="1" destOrd="0" presId="urn:microsoft.com/office/officeart/2005/8/layout/cycle4"/>
    <dgm:cxn modelId="{14D32BA9-CD11-44AA-BF2F-EEB575BE9F24}" type="presParOf" srcId="{8E5C2592-737D-4930-962B-5B40BA97218B}" destId="{50044D82-48B6-4BB0-9B4B-002B9481BB07}" srcOrd="4" destOrd="0" presId="urn:microsoft.com/office/officeart/2005/8/layout/cycle4"/>
    <dgm:cxn modelId="{DD0B6552-7C9A-44F6-BC25-693D1C768AF3}" type="presParOf" srcId="{73F3E66A-A270-423C-BEDD-221B0B1768FB}" destId="{BFA76253-5040-457A-A06B-924ABFFD995D}" srcOrd="1" destOrd="0" presId="urn:microsoft.com/office/officeart/2005/8/layout/cycle4"/>
    <dgm:cxn modelId="{93A9500F-FAC9-4F75-A61A-EC56887EFA04}" type="presParOf" srcId="{BFA76253-5040-457A-A06B-924ABFFD995D}" destId="{C5C57317-79A0-4854-B231-92E871DA1529}" srcOrd="0" destOrd="0" presId="urn:microsoft.com/office/officeart/2005/8/layout/cycle4"/>
    <dgm:cxn modelId="{0241A37A-83B9-4C4E-B98B-322DF5E18974}" type="presParOf" srcId="{BFA76253-5040-457A-A06B-924ABFFD995D}" destId="{27E1F242-05E2-4104-9FDA-3895C570530D}" srcOrd="1" destOrd="0" presId="urn:microsoft.com/office/officeart/2005/8/layout/cycle4"/>
    <dgm:cxn modelId="{7E93A770-1637-4577-A65C-1D6C7290E8D7}" type="presParOf" srcId="{BFA76253-5040-457A-A06B-924ABFFD995D}" destId="{7E347563-B4CA-4A00-B667-E164ACB9CDAB}" srcOrd="2" destOrd="0" presId="urn:microsoft.com/office/officeart/2005/8/layout/cycle4"/>
    <dgm:cxn modelId="{5AE323E8-8D5C-4981-8557-7C1AD00BDD09}" type="presParOf" srcId="{BFA76253-5040-457A-A06B-924ABFFD995D}" destId="{CA4B394F-4F67-483B-BD78-6BFF83829834}" srcOrd="3" destOrd="0" presId="urn:microsoft.com/office/officeart/2005/8/layout/cycle4"/>
    <dgm:cxn modelId="{FD5223E6-29C3-4074-A47D-412D5DD5C648}" type="presParOf" srcId="{BFA76253-5040-457A-A06B-924ABFFD995D}" destId="{E38248AB-EADF-44D9-AFCD-ED6BCF508F81}" srcOrd="4" destOrd="0" presId="urn:microsoft.com/office/officeart/2005/8/layout/cycle4"/>
    <dgm:cxn modelId="{20102745-9928-4A04-A151-5FC063B18358}" type="presParOf" srcId="{73F3E66A-A270-423C-BEDD-221B0B1768FB}" destId="{E0EA6E57-0A95-4C95-B78A-CB81CD70A2B6}" srcOrd="2" destOrd="0" presId="urn:microsoft.com/office/officeart/2005/8/layout/cycle4"/>
    <dgm:cxn modelId="{0E472EFD-52D9-47C9-A71F-4FB1258CC5A3}" type="presParOf" srcId="{73F3E66A-A270-423C-BEDD-221B0B1768FB}" destId="{0712CD13-8162-4538-886D-60F706CE1DED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770D54-E3DC-4637-B87E-1F0E78227FEE}">
      <dsp:nvSpPr>
        <dsp:cNvPr id="0" name=""/>
        <dsp:cNvSpPr/>
      </dsp:nvSpPr>
      <dsp:spPr>
        <a:xfrm>
          <a:off x="163505" y="1771"/>
          <a:ext cx="1736943" cy="1042165"/>
        </a:xfrm>
        <a:prstGeom prst="rect">
          <a:avLst/>
        </a:prstGeom>
        <a:noFill/>
        <a:ln>
          <a:solidFill>
            <a:srgbClr val="C00000"/>
          </a:solidFill>
          <a:prstDash val="sysDot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Improved Data Quality</a:t>
          </a:r>
        </a:p>
      </dsp:txBody>
      <dsp:txXfrm>
        <a:off x="163505" y="1771"/>
        <a:ext cx="1736943" cy="1042165"/>
      </dsp:txXfrm>
    </dsp:sp>
    <dsp:sp modelId="{CA83E282-35B8-4E29-BCB4-0372FB2E587A}">
      <dsp:nvSpPr>
        <dsp:cNvPr id="0" name=""/>
        <dsp:cNvSpPr/>
      </dsp:nvSpPr>
      <dsp:spPr>
        <a:xfrm>
          <a:off x="2074143" y="1771"/>
          <a:ext cx="1736943" cy="1042165"/>
        </a:xfrm>
        <a:prstGeom prst="rect">
          <a:avLst/>
        </a:prstGeom>
        <a:noFill/>
        <a:ln>
          <a:solidFill>
            <a:srgbClr val="C00000"/>
          </a:solidFill>
          <a:prstDash val="sysDot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Data Security</a:t>
          </a:r>
        </a:p>
      </dsp:txBody>
      <dsp:txXfrm>
        <a:off x="2074143" y="1771"/>
        <a:ext cx="1736943" cy="1042165"/>
      </dsp:txXfrm>
    </dsp:sp>
    <dsp:sp modelId="{2C615078-18EF-4984-8E43-4F6C9B35ED34}">
      <dsp:nvSpPr>
        <dsp:cNvPr id="0" name=""/>
        <dsp:cNvSpPr/>
      </dsp:nvSpPr>
      <dsp:spPr>
        <a:xfrm>
          <a:off x="163505" y="1217631"/>
          <a:ext cx="1736943" cy="1042165"/>
        </a:xfrm>
        <a:prstGeom prst="rect">
          <a:avLst/>
        </a:prstGeom>
        <a:noFill/>
        <a:ln>
          <a:solidFill>
            <a:srgbClr val="C00000"/>
          </a:solidFill>
          <a:prstDash val="sysDot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Better Decision Making</a:t>
          </a:r>
        </a:p>
      </dsp:txBody>
      <dsp:txXfrm>
        <a:off x="163505" y="1217631"/>
        <a:ext cx="1736943" cy="1042165"/>
      </dsp:txXfrm>
    </dsp:sp>
    <dsp:sp modelId="{56DABF82-99F3-4C7E-9824-7EF6485BF0CC}">
      <dsp:nvSpPr>
        <dsp:cNvPr id="0" name=""/>
        <dsp:cNvSpPr/>
      </dsp:nvSpPr>
      <dsp:spPr>
        <a:xfrm>
          <a:off x="2074143" y="1217631"/>
          <a:ext cx="1736943" cy="1042165"/>
        </a:xfrm>
        <a:prstGeom prst="rect">
          <a:avLst/>
        </a:prstGeom>
        <a:noFill/>
        <a:ln>
          <a:solidFill>
            <a:srgbClr val="C00000"/>
          </a:solidFill>
          <a:prstDash val="sysDot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Lower Costs</a:t>
          </a:r>
        </a:p>
      </dsp:txBody>
      <dsp:txXfrm>
        <a:off x="2074143" y="1217631"/>
        <a:ext cx="1736943" cy="1042165"/>
      </dsp:txXfrm>
    </dsp:sp>
    <dsp:sp modelId="{96B6E18D-6F02-4AB3-81B8-436D4360EE0E}">
      <dsp:nvSpPr>
        <dsp:cNvPr id="0" name=""/>
        <dsp:cNvSpPr/>
      </dsp:nvSpPr>
      <dsp:spPr>
        <a:xfrm>
          <a:off x="163505" y="2433491"/>
          <a:ext cx="1736943" cy="1042165"/>
        </a:xfrm>
        <a:prstGeom prst="rect">
          <a:avLst/>
        </a:prstGeom>
        <a:noFill/>
        <a:ln>
          <a:solidFill>
            <a:srgbClr val="C00000"/>
          </a:solidFill>
          <a:prstDash val="sysDot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Improved Productivity</a:t>
          </a:r>
        </a:p>
      </dsp:txBody>
      <dsp:txXfrm>
        <a:off x="163505" y="2433491"/>
        <a:ext cx="1736943" cy="1042165"/>
      </dsp:txXfrm>
    </dsp:sp>
    <dsp:sp modelId="{2269877B-9BD2-4F58-B95F-542FC0495B73}">
      <dsp:nvSpPr>
        <dsp:cNvPr id="0" name=""/>
        <dsp:cNvSpPr/>
      </dsp:nvSpPr>
      <dsp:spPr>
        <a:xfrm>
          <a:off x="2074143" y="2433491"/>
          <a:ext cx="1736943" cy="1042165"/>
        </a:xfrm>
        <a:prstGeom prst="rect">
          <a:avLst/>
        </a:prstGeom>
        <a:noFill/>
        <a:ln>
          <a:solidFill>
            <a:srgbClr val="C00000"/>
          </a:solidFill>
          <a:prstDash val="sysDot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Faster, Better Access To Information</a:t>
          </a:r>
        </a:p>
      </dsp:txBody>
      <dsp:txXfrm>
        <a:off x="2074143" y="2433491"/>
        <a:ext cx="1736943" cy="10421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8E8AE8-06C4-48D2-A12B-D67BD677BF2C}">
      <dsp:nvSpPr>
        <dsp:cNvPr id="0" name=""/>
        <dsp:cNvSpPr/>
      </dsp:nvSpPr>
      <dsp:spPr>
        <a:xfrm>
          <a:off x="4912" y="2075"/>
          <a:ext cx="1545818" cy="772909"/>
        </a:xfrm>
        <a:prstGeom prst="roundRect">
          <a:avLst>
            <a:gd name="adj" fmla="val 10000"/>
          </a:avLst>
        </a:prstGeom>
        <a:noFill/>
        <a:ln w="28575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chemeClr val="tx1"/>
              </a:solidFill>
            </a:rPr>
            <a:t>Criticality</a:t>
          </a:r>
        </a:p>
      </dsp:txBody>
      <dsp:txXfrm>
        <a:off x="27550" y="24713"/>
        <a:ext cx="1500542" cy="727633"/>
      </dsp:txXfrm>
    </dsp:sp>
    <dsp:sp modelId="{5293FD73-1B07-4060-9A92-1D2537435B2F}">
      <dsp:nvSpPr>
        <dsp:cNvPr id="0" name=""/>
        <dsp:cNvSpPr/>
      </dsp:nvSpPr>
      <dsp:spPr>
        <a:xfrm>
          <a:off x="159493" y="774984"/>
          <a:ext cx="154581" cy="5796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9681"/>
              </a:lnTo>
              <a:lnTo>
                <a:pt x="154581" y="579681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7FC13E-2545-41FA-B894-01F5232D44C1}">
      <dsp:nvSpPr>
        <dsp:cNvPr id="0" name=""/>
        <dsp:cNvSpPr/>
      </dsp:nvSpPr>
      <dsp:spPr>
        <a:xfrm>
          <a:off x="314075" y="968211"/>
          <a:ext cx="2986125" cy="7729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/>
            <a:t>Applications critical to business operations should be carefully considered</a:t>
          </a:r>
          <a:endParaRPr lang="en-US" sz="1600" kern="1200" dirty="0"/>
        </a:p>
      </dsp:txBody>
      <dsp:txXfrm>
        <a:off x="336713" y="990849"/>
        <a:ext cx="2940849" cy="727633"/>
      </dsp:txXfrm>
    </dsp:sp>
    <dsp:sp modelId="{FB176499-BE92-463C-883E-74CA6078C6A0}">
      <dsp:nvSpPr>
        <dsp:cNvPr id="0" name=""/>
        <dsp:cNvSpPr/>
      </dsp:nvSpPr>
      <dsp:spPr>
        <a:xfrm>
          <a:off x="159493" y="774984"/>
          <a:ext cx="154581" cy="15458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5818"/>
              </a:lnTo>
              <a:lnTo>
                <a:pt x="154581" y="154581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6A43DA-8AC3-427A-96F3-6FC703D852FB}">
      <dsp:nvSpPr>
        <dsp:cNvPr id="0" name=""/>
        <dsp:cNvSpPr/>
      </dsp:nvSpPr>
      <dsp:spPr>
        <a:xfrm>
          <a:off x="314075" y="1934348"/>
          <a:ext cx="2986125" cy="7729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/>
            <a:t>ensure that cloud environment can support their requirements for security, compliance, and uptime</a:t>
          </a:r>
          <a:endParaRPr lang="en-US" sz="1600" kern="1200" dirty="0"/>
        </a:p>
      </dsp:txBody>
      <dsp:txXfrm>
        <a:off x="336713" y="1956986"/>
        <a:ext cx="2940849" cy="727633"/>
      </dsp:txXfrm>
    </dsp:sp>
    <dsp:sp modelId="{C9A4CF92-E9E6-41E6-8A6F-97407D4672C9}">
      <dsp:nvSpPr>
        <dsp:cNvPr id="0" name=""/>
        <dsp:cNvSpPr/>
      </dsp:nvSpPr>
      <dsp:spPr>
        <a:xfrm>
          <a:off x="3377491" y="2075"/>
          <a:ext cx="1545818" cy="772909"/>
        </a:xfrm>
        <a:prstGeom prst="roundRect">
          <a:avLst>
            <a:gd name="adj" fmla="val 10000"/>
          </a:avLst>
        </a:prstGeom>
        <a:noFill/>
        <a:ln w="28575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chemeClr val="tx1"/>
              </a:solidFill>
            </a:rPr>
            <a:t>Complexity</a:t>
          </a:r>
        </a:p>
      </dsp:txBody>
      <dsp:txXfrm>
        <a:off x="3400129" y="24713"/>
        <a:ext cx="1500542" cy="727633"/>
      </dsp:txXfrm>
    </dsp:sp>
    <dsp:sp modelId="{AFE04673-0CB9-47B2-9F1B-E6C670FC97BE}">
      <dsp:nvSpPr>
        <dsp:cNvPr id="0" name=""/>
        <dsp:cNvSpPr/>
      </dsp:nvSpPr>
      <dsp:spPr>
        <a:xfrm>
          <a:off x="3532073" y="774984"/>
          <a:ext cx="154581" cy="5796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9681"/>
              </a:lnTo>
              <a:lnTo>
                <a:pt x="154581" y="579681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21DC24-9AAD-48DF-A7C5-60CB9DB8B205}">
      <dsp:nvSpPr>
        <dsp:cNvPr id="0" name=""/>
        <dsp:cNvSpPr/>
      </dsp:nvSpPr>
      <dsp:spPr>
        <a:xfrm>
          <a:off x="3686655" y="968211"/>
          <a:ext cx="2986125" cy="7729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/>
            <a:t>Less complex applications may be ideal candidates for early migration</a:t>
          </a:r>
          <a:endParaRPr lang="en-US" sz="1600" kern="1200" dirty="0"/>
        </a:p>
      </dsp:txBody>
      <dsp:txXfrm>
        <a:off x="3709293" y="990849"/>
        <a:ext cx="2940849" cy="727633"/>
      </dsp:txXfrm>
    </dsp:sp>
    <dsp:sp modelId="{580EC71E-B711-4BBD-ABE9-F07574C2510A}">
      <dsp:nvSpPr>
        <dsp:cNvPr id="0" name=""/>
        <dsp:cNvSpPr/>
      </dsp:nvSpPr>
      <dsp:spPr>
        <a:xfrm>
          <a:off x="3532073" y="774984"/>
          <a:ext cx="154581" cy="15458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5818"/>
              </a:lnTo>
              <a:lnTo>
                <a:pt x="154581" y="154581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C740E6-BC38-4F54-9E1E-A3348BA8E894}">
      <dsp:nvSpPr>
        <dsp:cNvPr id="0" name=""/>
        <dsp:cNvSpPr/>
      </dsp:nvSpPr>
      <dsp:spPr>
        <a:xfrm>
          <a:off x="3686655" y="1934348"/>
          <a:ext cx="2986125" cy="7729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/>
            <a:t>Can serve as a proof of concept and lowering the risk for more complex migrations later on</a:t>
          </a:r>
          <a:endParaRPr lang="en-US" sz="1600" kern="1200" dirty="0"/>
        </a:p>
      </dsp:txBody>
      <dsp:txXfrm>
        <a:off x="3709293" y="1956986"/>
        <a:ext cx="2940849" cy="727633"/>
      </dsp:txXfrm>
    </dsp:sp>
    <dsp:sp modelId="{8B549124-358C-49CB-88BD-14654D0397D9}">
      <dsp:nvSpPr>
        <dsp:cNvPr id="0" name=""/>
        <dsp:cNvSpPr/>
      </dsp:nvSpPr>
      <dsp:spPr>
        <a:xfrm>
          <a:off x="6750071" y="2075"/>
          <a:ext cx="1545818" cy="772909"/>
        </a:xfrm>
        <a:prstGeom prst="roundRect">
          <a:avLst>
            <a:gd name="adj" fmla="val 10000"/>
          </a:avLst>
        </a:prstGeom>
        <a:noFill/>
        <a:ln w="28575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chemeClr val="tx1"/>
              </a:solidFill>
            </a:rPr>
            <a:t>Benefits </a:t>
          </a:r>
        </a:p>
      </dsp:txBody>
      <dsp:txXfrm>
        <a:off x="6772709" y="24713"/>
        <a:ext cx="1500542" cy="727633"/>
      </dsp:txXfrm>
    </dsp:sp>
    <dsp:sp modelId="{50340532-BE17-46FB-8997-31F91963FE6A}">
      <dsp:nvSpPr>
        <dsp:cNvPr id="0" name=""/>
        <dsp:cNvSpPr/>
      </dsp:nvSpPr>
      <dsp:spPr>
        <a:xfrm>
          <a:off x="6904653" y="774984"/>
          <a:ext cx="154581" cy="5796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79681"/>
              </a:lnTo>
              <a:lnTo>
                <a:pt x="154581" y="579681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301EE6-5C05-4458-810C-09C2B8A18DED}">
      <dsp:nvSpPr>
        <dsp:cNvPr id="0" name=""/>
        <dsp:cNvSpPr/>
      </dsp:nvSpPr>
      <dsp:spPr>
        <a:xfrm>
          <a:off x="7059234" y="968211"/>
          <a:ext cx="2986125" cy="7729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/>
            <a:t>Applications that stand to gain the most from cloud features should be prioritized to maximize returns</a:t>
          </a:r>
          <a:endParaRPr lang="en-US" sz="1600" kern="1200" dirty="0"/>
        </a:p>
      </dsp:txBody>
      <dsp:txXfrm>
        <a:off x="7081872" y="990849"/>
        <a:ext cx="2940849" cy="727633"/>
      </dsp:txXfrm>
    </dsp:sp>
    <dsp:sp modelId="{846A86D1-9116-43B0-9508-A7003618B0DF}">
      <dsp:nvSpPr>
        <dsp:cNvPr id="0" name=""/>
        <dsp:cNvSpPr/>
      </dsp:nvSpPr>
      <dsp:spPr>
        <a:xfrm>
          <a:off x="6904653" y="774984"/>
          <a:ext cx="154581" cy="15458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45818"/>
              </a:lnTo>
              <a:lnTo>
                <a:pt x="154581" y="154581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E2B2F1-8E29-4E5F-9ADF-C52F595FD25F}">
      <dsp:nvSpPr>
        <dsp:cNvPr id="0" name=""/>
        <dsp:cNvSpPr/>
      </dsp:nvSpPr>
      <dsp:spPr>
        <a:xfrm>
          <a:off x="7059234" y="1934348"/>
          <a:ext cx="2986125" cy="7729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e.g., applications needing </a:t>
          </a:r>
          <a:r>
            <a:rPr lang="en-US" sz="1600" b="0" i="0" kern="1200" dirty="0"/>
            <a:t>access to advanced analytics or AI services</a:t>
          </a:r>
          <a:endParaRPr lang="en-US" sz="1600" kern="1200" dirty="0"/>
        </a:p>
      </dsp:txBody>
      <dsp:txXfrm>
        <a:off x="7081872" y="1956986"/>
        <a:ext cx="2940849" cy="7276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0A1EA3-41FB-4FD3-9C63-705AA4E5F5B5}">
      <dsp:nvSpPr>
        <dsp:cNvPr id="0" name=""/>
        <dsp:cNvSpPr/>
      </dsp:nvSpPr>
      <dsp:spPr>
        <a:xfrm>
          <a:off x="922977" y="43613"/>
          <a:ext cx="9355444" cy="1362012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254000" bIns="21621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solidFill>
                <a:schemeClr val="bg1"/>
              </a:solidFill>
            </a:rPr>
            <a:t>Data Assets Catalog</a:t>
          </a:r>
          <a:endParaRPr lang="en-US" sz="2000" b="1" kern="1200" dirty="0">
            <a:solidFill>
              <a:schemeClr val="bg1"/>
            </a:solidFill>
          </a:endParaRPr>
        </a:p>
      </dsp:txBody>
      <dsp:txXfrm>
        <a:off x="922977" y="384116"/>
        <a:ext cx="9014941" cy="681006"/>
      </dsp:txXfrm>
    </dsp:sp>
    <dsp:sp modelId="{1FD945B5-D06B-40BD-9BFF-C77071C58259}">
      <dsp:nvSpPr>
        <dsp:cNvPr id="0" name=""/>
        <dsp:cNvSpPr/>
      </dsp:nvSpPr>
      <dsp:spPr>
        <a:xfrm>
          <a:off x="922977" y="1096143"/>
          <a:ext cx="2156429" cy="251931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700" b="0" i="0" kern="1200" dirty="0"/>
            <a:t>Clients info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700" b="0" i="0" kern="1200" dirty="0"/>
            <a:t>Product catalogs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700" b="0" i="0" kern="1200" dirty="0"/>
            <a:t>Transaction data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700" b="0" i="0" kern="1200" dirty="0"/>
            <a:t>Analytics reports and programs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700" b="0" i="0" kern="1200" dirty="0"/>
            <a:t>Third-party data</a:t>
          </a:r>
          <a:endParaRPr lang="en-US" sz="1700" kern="1200" dirty="0"/>
        </a:p>
      </dsp:txBody>
      <dsp:txXfrm>
        <a:off x="922977" y="1096143"/>
        <a:ext cx="2156429" cy="2519311"/>
      </dsp:txXfrm>
    </dsp:sp>
    <dsp:sp modelId="{ADFFA400-E46C-4416-AD42-B75E0C8EDAFE}">
      <dsp:nvSpPr>
        <dsp:cNvPr id="0" name=""/>
        <dsp:cNvSpPr/>
      </dsp:nvSpPr>
      <dsp:spPr>
        <a:xfrm>
          <a:off x="3079407" y="497456"/>
          <a:ext cx="7199014" cy="1362012"/>
        </a:xfrm>
        <a:prstGeom prst="rightArrow">
          <a:avLst>
            <a:gd name="adj1" fmla="val 5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254000" bIns="21621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solidFill>
                <a:schemeClr val="bg1"/>
              </a:solidFill>
            </a:rPr>
            <a:t>Applications Review</a:t>
          </a:r>
          <a:endParaRPr lang="en-US" sz="2000" b="1" kern="1200" dirty="0">
            <a:solidFill>
              <a:schemeClr val="bg1"/>
            </a:solidFill>
          </a:endParaRPr>
        </a:p>
      </dsp:txBody>
      <dsp:txXfrm>
        <a:off x="3079407" y="837959"/>
        <a:ext cx="6858511" cy="681006"/>
      </dsp:txXfrm>
    </dsp:sp>
    <dsp:sp modelId="{38A4DCB9-24B5-4943-9C07-F802B7252F6E}">
      <dsp:nvSpPr>
        <dsp:cNvPr id="0" name=""/>
        <dsp:cNvSpPr/>
      </dsp:nvSpPr>
      <dsp:spPr>
        <a:xfrm>
          <a:off x="3079407" y="1549986"/>
          <a:ext cx="2156429" cy="245509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b="0" i="0" kern="1200" dirty="0"/>
            <a:t>Website backend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b="0" i="0" kern="1200" dirty="0"/>
            <a:t>Customer relationship management (CRM) software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b="0" i="0" kern="1200" dirty="0"/>
            <a:t>Inventory management systems </a:t>
          </a:r>
          <a:endParaRPr lang="en-US" sz="1700" kern="1200" dirty="0"/>
        </a:p>
      </dsp:txBody>
      <dsp:txXfrm>
        <a:off x="3079407" y="1549986"/>
        <a:ext cx="2156429" cy="2455097"/>
      </dsp:txXfrm>
    </dsp:sp>
    <dsp:sp modelId="{4EF72E2C-AB9B-4430-9E54-A0973B8B5C0B}">
      <dsp:nvSpPr>
        <dsp:cNvPr id="0" name=""/>
        <dsp:cNvSpPr/>
      </dsp:nvSpPr>
      <dsp:spPr>
        <a:xfrm>
          <a:off x="5235837" y="951299"/>
          <a:ext cx="5042584" cy="1362012"/>
        </a:xfrm>
        <a:prstGeom prst="rightArrow">
          <a:avLst>
            <a:gd name="adj1" fmla="val 5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254000" bIns="21621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solidFill>
                <a:schemeClr val="bg1"/>
              </a:solidFill>
            </a:rPr>
            <a:t>Workloads Review </a:t>
          </a:r>
          <a:endParaRPr lang="en-US" sz="2000" b="1" kern="1200" dirty="0">
            <a:solidFill>
              <a:schemeClr val="bg1"/>
            </a:solidFill>
          </a:endParaRPr>
        </a:p>
      </dsp:txBody>
      <dsp:txXfrm>
        <a:off x="5235837" y="1291802"/>
        <a:ext cx="4702081" cy="681006"/>
      </dsp:txXfrm>
    </dsp:sp>
    <dsp:sp modelId="{01FE3093-4630-4AD9-846D-CBD9D4494055}">
      <dsp:nvSpPr>
        <dsp:cNvPr id="0" name=""/>
        <dsp:cNvSpPr/>
      </dsp:nvSpPr>
      <dsp:spPr>
        <a:xfrm>
          <a:off x="5235837" y="2003829"/>
          <a:ext cx="2156429" cy="247151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b="0" i="0" kern="1200" dirty="0"/>
            <a:t>Database </a:t>
          </a:r>
          <a:r>
            <a:rPr lang="en-US" sz="1700" b="0" i="0" kern="1200" dirty="0" err="1"/>
            <a:t>querys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b="0" i="0" kern="1200" dirty="0"/>
            <a:t>Order processing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b="0" i="0" kern="1200" dirty="0"/>
            <a:t>Customer service interactions 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b="0" i="0" kern="1200" dirty="0"/>
            <a:t>Analytics and reports </a:t>
          </a:r>
          <a:endParaRPr lang="en-US" sz="1700" kern="1200" dirty="0"/>
        </a:p>
      </dsp:txBody>
      <dsp:txXfrm>
        <a:off x="5235837" y="2003829"/>
        <a:ext cx="2156429" cy="2471513"/>
      </dsp:txXfrm>
    </dsp:sp>
    <dsp:sp modelId="{40C29453-20F9-415B-ACD1-465E3C2CAD05}">
      <dsp:nvSpPr>
        <dsp:cNvPr id="0" name=""/>
        <dsp:cNvSpPr/>
      </dsp:nvSpPr>
      <dsp:spPr>
        <a:xfrm>
          <a:off x="7392267" y="1405142"/>
          <a:ext cx="2886154" cy="1362012"/>
        </a:xfrm>
        <a:prstGeom prst="rightArrow">
          <a:avLst>
            <a:gd name="adj1" fmla="val 5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254000" bIns="21621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Usage Patterns </a:t>
          </a:r>
        </a:p>
      </dsp:txBody>
      <dsp:txXfrm>
        <a:off x="7392267" y="1745645"/>
        <a:ext cx="2545651" cy="681006"/>
      </dsp:txXfrm>
    </dsp:sp>
    <dsp:sp modelId="{C817C994-4F28-417B-B3B7-C2DC8529EA44}">
      <dsp:nvSpPr>
        <dsp:cNvPr id="0" name=""/>
        <dsp:cNvSpPr/>
      </dsp:nvSpPr>
      <dsp:spPr>
        <a:xfrm>
          <a:off x="7392267" y="2457672"/>
          <a:ext cx="2176076" cy="250048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/>
            <a:t>Peak load periods 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/>
            <a:t>Latency needs for real-time needs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700" kern="1200" dirty="0"/>
            <a:t>Support for customer review videos and VR formats  </a:t>
          </a:r>
        </a:p>
      </dsp:txBody>
      <dsp:txXfrm>
        <a:off x="7392267" y="2457672"/>
        <a:ext cx="2176076" cy="25004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0DA4F2-2221-4022-92C0-EC7E14270E1E}">
      <dsp:nvSpPr>
        <dsp:cNvPr id="0" name=""/>
        <dsp:cNvSpPr/>
      </dsp:nvSpPr>
      <dsp:spPr>
        <a:xfrm>
          <a:off x="2472" y="1362642"/>
          <a:ext cx="3026147" cy="24959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900" kern="1200" dirty="0"/>
            <a:t>Customer experience 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900" kern="1200" dirty="0"/>
            <a:t>Revenue impact 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900" kern="1200" dirty="0"/>
            <a:t>Operational process </a:t>
          </a:r>
        </a:p>
      </dsp:txBody>
      <dsp:txXfrm>
        <a:off x="59910" y="1420080"/>
        <a:ext cx="2911271" cy="1846218"/>
      </dsp:txXfrm>
    </dsp:sp>
    <dsp:sp modelId="{E0E4CAC0-7898-4DFE-B87B-ED06FE561615}">
      <dsp:nvSpPr>
        <dsp:cNvPr id="0" name=""/>
        <dsp:cNvSpPr/>
      </dsp:nvSpPr>
      <dsp:spPr>
        <a:xfrm>
          <a:off x="1689711" y="1909055"/>
          <a:ext cx="3408251" cy="3408251"/>
        </a:xfrm>
        <a:prstGeom prst="leftCircularArrow">
          <a:avLst>
            <a:gd name="adj1" fmla="val 3361"/>
            <a:gd name="adj2" fmla="val 415663"/>
            <a:gd name="adj3" fmla="val 2191174"/>
            <a:gd name="adj4" fmla="val 9024489"/>
            <a:gd name="adj5" fmla="val 3921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0C4146-A240-4DA0-AA85-27F799DBD789}">
      <dsp:nvSpPr>
        <dsp:cNvPr id="0" name=""/>
        <dsp:cNvSpPr/>
      </dsp:nvSpPr>
      <dsp:spPr>
        <a:xfrm>
          <a:off x="674949" y="3323737"/>
          <a:ext cx="2689908" cy="106968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/>
            <a:t>Business Value </a:t>
          </a:r>
          <a:endParaRPr lang="en-US" sz="2000" b="1" kern="1200" dirty="0">
            <a:solidFill>
              <a:schemeClr val="bg1"/>
            </a:solidFill>
          </a:endParaRPr>
        </a:p>
      </dsp:txBody>
      <dsp:txXfrm>
        <a:off x="706279" y="3355067"/>
        <a:ext cx="2627248" cy="1007028"/>
      </dsp:txXfrm>
    </dsp:sp>
    <dsp:sp modelId="{DAF816FD-CD7B-467F-8112-4A13A9B0A075}">
      <dsp:nvSpPr>
        <dsp:cNvPr id="0" name=""/>
        <dsp:cNvSpPr/>
      </dsp:nvSpPr>
      <dsp:spPr>
        <a:xfrm>
          <a:off x="3910362" y="1362642"/>
          <a:ext cx="3026147" cy="24959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900" b="0" i="0" kern="1200" dirty="0"/>
            <a:t>Architecture 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900" kern="1200" dirty="0"/>
            <a:t>Dependencies 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900" kern="1200" dirty="0"/>
            <a:t>Low complexity</a:t>
          </a:r>
        </a:p>
      </dsp:txBody>
      <dsp:txXfrm>
        <a:off x="3967800" y="1954924"/>
        <a:ext cx="2911271" cy="1846218"/>
      </dsp:txXfrm>
    </dsp:sp>
    <dsp:sp modelId="{76066B01-0B75-4074-B229-025CB5F8520F}">
      <dsp:nvSpPr>
        <dsp:cNvPr id="0" name=""/>
        <dsp:cNvSpPr/>
      </dsp:nvSpPr>
      <dsp:spPr>
        <a:xfrm>
          <a:off x="5572384" y="-193946"/>
          <a:ext cx="3794926" cy="3794926"/>
        </a:xfrm>
        <a:prstGeom prst="circularArrow">
          <a:avLst>
            <a:gd name="adj1" fmla="val 3019"/>
            <a:gd name="adj2" fmla="val 370299"/>
            <a:gd name="adj3" fmla="val 19454190"/>
            <a:gd name="adj4" fmla="val 12575511"/>
            <a:gd name="adj5" fmla="val 3522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944C07-6FC6-4BF1-8289-8F3B1010156B}">
      <dsp:nvSpPr>
        <dsp:cNvPr id="0" name=""/>
        <dsp:cNvSpPr/>
      </dsp:nvSpPr>
      <dsp:spPr>
        <a:xfrm>
          <a:off x="4582840" y="827798"/>
          <a:ext cx="2689908" cy="106968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solidFill>
                <a:schemeClr val="bg1"/>
              </a:solidFill>
            </a:rPr>
            <a:t>Cloud Compatibility</a:t>
          </a:r>
          <a:endParaRPr lang="en-US" sz="2000" b="1" kern="1200" dirty="0">
            <a:solidFill>
              <a:schemeClr val="bg1"/>
            </a:solidFill>
          </a:endParaRPr>
        </a:p>
      </dsp:txBody>
      <dsp:txXfrm>
        <a:off x="4614170" y="859128"/>
        <a:ext cx="2627248" cy="1007028"/>
      </dsp:txXfrm>
    </dsp:sp>
    <dsp:sp modelId="{5866EAE7-042E-4B91-B062-12ECA73DC268}">
      <dsp:nvSpPr>
        <dsp:cNvPr id="0" name=""/>
        <dsp:cNvSpPr/>
      </dsp:nvSpPr>
      <dsp:spPr>
        <a:xfrm>
          <a:off x="7818253" y="1362642"/>
          <a:ext cx="3026147" cy="24959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900" b="0" i="0" kern="1200"/>
            <a:t>Need for refactoring</a:t>
          </a:r>
          <a:endParaRPr lang="en-US" sz="1900" b="1" kern="1200" dirty="0">
            <a:solidFill>
              <a:schemeClr val="bg1"/>
            </a:solidFill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900" b="0" i="0" kern="1200"/>
            <a:t>Data migration challenges</a:t>
          </a:r>
          <a:endParaRPr lang="en-US" sz="1900" b="1" kern="1200" dirty="0">
            <a:solidFill>
              <a:schemeClr val="bg1"/>
            </a:solidFill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900" b="0" i="0" kern="1200"/>
            <a:t>Integration with cloud services</a:t>
          </a:r>
          <a:endParaRPr lang="en-US" sz="1900" b="1" kern="1200" dirty="0">
            <a:solidFill>
              <a:schemeClr val="bg1"/>
            </a:solidFill>
          </a:endParaRPr>
        </a:p>
      </dsp:txBody>
      <dsp:txXfrm>
        <a:off x="7875691" y="1420080"/>
        <a:ext cx="2911271" cy="1846218"/>
      </dsp:txXfrm>
    </dsp:sp>
    <dsp:sp modelId="{67BF9016-AAA8-4E11-A4FF-2BAA84CE3FF9}">
      <dsp:nvSpPr>
        <dsp:cNvPr id="0" name=""/>
        <dsp:cNvSpPr/>
      </dsp:nvSpPr>
      <dsp:spPr>
        <a:xfrm>
          <a:off x="8490730" y="3323737"/>
          <a:ext cx="2689908" cy="106968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>
              <a:solidFill>
                <a:schemeClr val="bg1"/>
              </a:solidFill>
            </a:rPr>
            <a:t>Migration Complexity </a:t>
          </a:r>
          <a:endParaRPr lang="en-US" sz="2000" b="1" kern="1200" dirty="0">
            <a:solidFill>
              <a:schemeClr val="bg1"/>
            </a:solidFill>
          </a:endParaRPr>
        </a:p>
      </dsp:txBody>
      <dsp:txXfrm>
        <a:off x="8522060" y="3355067"/>
        <a:ext cx="2627248" cy="100702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85B14E-086E-4DC3-94DC-0DCCB44D7FCE}">
      <dsp:nvSpPr>
        <dsp:cNvPr id="0" name=""/>
        <dsp:cNvSpPr/>
      </dsp:nvSpPr>
      <dsp:spPr>
        <a:xfrm>
          <a:off x="2315" y="0"/>
          <a:ext cx="2271978" cy="5434246"/>
        </a:xfrm>
        <a:prstGeom prst="roundRect">
          <a:avLst>
            <a:gd name="adj" fmla="val 10000"/>
          </a:avLst>
        </a:prstGeom>
        <a:solidFill>
          <a:schemeClr val="accent2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Cloud Infrastructure Criteria</a:t>
          </a:r>
        </a:p>
      </dsp:txBody>
      <dsp:txXfrm>
        <a:off x="2315" y="0"/>
        <a:ext cx="2271978" cy="1630273"/>
      </dsp:txXfrm>
    </dsp:sp>
    <dsp:sp modelId="{BBC6BD26-E0B8-4BEE-8830-7F4EF34F98E8}">
      <dsp:nvSpPr>
        <dsp:cNvPr id="0" name=""/>
        <dsp:cNvSpPr/>
      </dsp:nvSpPr>
      <dsp:spPr>
        <a:xfrm>
          <a:off x="229513" y="1630539"/>
          <a:ext cx="1817582" cy="521732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tx1"/>
              </a:solidFill>
            </a:rPr>
            <a:t>Scalability </a:t>
          </a:r>
          <a:endParaRPr lang="en-US" sz="1700" kern="1200" dirty="0">
            <a:solidFill>
              <a:schemeClr val="tx1"/>
            </a:solidFill>
          </a:endParaRPr>
        </a:p>
      </dsp:txBody>
      <dsp:txXfrm>
        <a:off x="244794" y="1645820"/>
        <a:ext cx="1787020" cy="491170"/>
      </dsp:txXfrm>
    </dsp:sp>
    <dsp:sp modelId="{27FF894D-E9D4-4659-822D-A60BD575DA2D}">
      <dsp:nvSpPr>
        <dsp:cNvPr id="0" name=""/>
        <dsp:cNvSpPr/>
      </dsp:nvSpPr>
      <dsp:spPr>
        <a:xfrm>
          <a:off x="229513" y="2232538"/>
          <a:ext cx="1817582" cy="521732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tx1"/>
              </a:solidFill>
            </a:rPr>
            <a:t>Handle peak traffic </a:t>
          </a:r>
          <a:endParaRPr lang="en-US" sz="1700" kern="1200" dirty="0">
            <a:solidFill>
              <a:schemeClr val="tx1"/>
            </a:solidFill>
          </a:endParaRPr>
        </a:p>
      </dsp:txBody>
      <dsp:txXfrm>
        <a:off x="244794" y="2247819"/>
        <a:ext cx="1787020" cy="491170"/>
      </dsp:txXfrm>
    </dsp:sp>
    <dsp:sp modelId="{85D72117-F8A0-4B14-A3A8-879BDA62E70F}">
      <dsp:nvSpPr>
        <dsp:cNvPr id="0" name=""/>
        <dsp:cNvSpPr/>
      </dsp:nvSpPr>
      <dsp:spPr>
        <a:xfrm>
          <a:off x="229513" y="2834537"/>
          <a:ext cx="1817582" cy="521732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Fast and worldwide deployment </a:t>
          </a:r>
        </a:p>
      </dsp:txBody>
      <dsp:txXfrm>
        <a:off x="244794" y="2849818"/>
        <a:ext cx="1787020" cy="491170"/>
      </dsp:txXfrm>
    </dsp:sp>
    <dsp:sp modelId="{7C9130E5-AF2E-45D8-A0F0-B46E7040DDE0}">
      <dsp:nvSpPr>
        <dsp:cNvPr id="0" name=""/>
        <dsp:cNvSpPr/>
      </dsp:nvSpPr>
      <dsp:spPr>
        <a:xfrm>
          <a:off x="229513" y="3436537"/>
          <a:ext cx="1817582" cy="521732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Robust support </a:t>
          </a:r>
        </a:p>
      </dsp:txBody>
      <dsp:txXfrm>
        <a:off x="244794" y="3451818"/>
        <a:ext cx="1787020" cy="491170"/>
      </dsp:txXfrm>
    </dsp:sp>
    <dsp:sp modelId="{07426FD8-2D43-44CC-B89B-88329DE9E171}">
      <dsp:nvSpPr>
        <dsp:cNvPr id="0" name=""/>
        <dsp:cNvSpPr/>
      </dsp:nvSpPr>
      <dsp:spPr>
        <a:xfrm>
          <a:off x="229513" y="4038536"/>
          <a:ext cx="1817582" cy="521732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Time and Span</a:t>
          </a:r>
        </a:p>
      </dsp:txBody>
      <dsp:txXfrm>
        <a:off x="244794" y="4053817"/>
        <a:ext cx="1787020" cy="491170"/>
      </dsp:txXfrm>
    </dsp:sp>
    <dsp:sp modelId="{3C3725AE-2B9F-4CAA-B620-D3AAFDD2C5A1}">
      <dsp:nvSpPr>
        <dsp:cNvPr id="0" name=""/>
        <dsp:cNvSpPr/>
      </dsp:nvSpPr>
      <dsp:spPr>
        <a:xfrm>
          <a:off x="229513" y="4640535"/>
          <a:ext cx="1817582" cy="521732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Regulatory Compliance</a:t>
          </a:r>
        </a:p>
      </dsp:txBody>
      <dsp:txXfrm>
        <a:off x="244794" y="4655816"/>
        <a:ext cx="1787020" cy="491170"/>
      </dsp:txXfrm>
    </dsp:sp>
    <dsp:sp modelId="{04327B71-8110-4417-9B1E-29E1167748BD}">
      <dsp:nvSpPr>
        <dsp:cNvPr id="0" name=""/>
        <dsp:cNvSpPr/>
      </dsp:nvSpPr>
      <dsp:spPr>
        <a:xfrm>
          <a:off x="2444692" y="0"/>
          <a:ext cx="2271978" cy="5434246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Choice of Cloud Products</a:t>
          </a:r>
        </a:p>
      </dsp:txBody>
      <dsp:txXfrm>
        <a:off x="2444692" y="0"/>
        <a:ext cx="2271978" cy="1630273"/>
      </dsp:txXfrm>
    </dsp:sp>
    <dsp:sp modelId="{E848DBE8-3E95-4584-A312-E2743C793ACC}">
      <dsp:nvSpPr>
        <dsp:cNvPr id="0" name=""/>
        <dsp:cNvSpPr/>
      </dsp:nvSpPr>
      <dsp:spPr>
        <a:xfrm>
          <a:off x="2671890" y="1631302"/>
          <a:ext cx="1817582" cy="628666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Services offered</a:t>
          </a:r>
        </a:p>
      </dsp:txBody>
      <dsp:txXfrm>
        <a:off x="2690303" y="1649715"/>
        <a:ext cx="1780756" cy="591840"/>
      </dsp:txXfrm>
    </dsp:sp>
    <dsp:sp modelId="{7F9FD90F-D8D6-416F-9D31-81BCA076B660}">
      <dsp:nvSpPr>
        <dsp:cNvPr id="0" name=""/>
        <dsp:cNvSpPr/>
      </dsp:nvSpPr>
      <dsp:spPr>
        <a:xfrm>
          <a:off x="2671890" y="2356686"/>
          <a:ext cx="1817582" cy="628666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tx1"/>
              </a:solidFill>
            </a:rPr>
            <a:t>Scale options </a:t>
          </a:r>
          <a:endParaRPr lang="en-US" sz="1700" kern="1200" dirty="0">
            <a:solidFill>
              <a:schemeClr val="tx1"/>
            </a:solidFill>
          </a:endParaRPr>
        </a:p>
      </dsp:txBody>
      <dsp:txXfrm>
        <a:off x="2690303" y="2375099"/>
        <a:ext cx="1780756" cy="591840"/>
      </dsp:txXfrm>
    </dsp:sp>
    <dsp:sp modelId="{23D0D1BD-9B5A-4720-B55E-BF499F8B9480}">
      <dsp:nvSpPr>
        <dsp:cNvPr id="0" name=""/>
        <dsp:cNvSpPr/>
      </dsp:nvSpPr>
      <dsp:spPr>
        <a:xfrm>
          <a:off x="2671890" y="3082070"/>
          <a:ext cx="1817582" cy="628666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Security measures </a:t>
          </a:r>
        </a:p>
      </dsp:txBody>
      <dsp:txXfrm>
        <a:off x="2690303" y="3100483"/>
        <a:ext cx="1780756" cy="591840"/>
      </dsp:txXfrm>
    </dsp:sp>
    <dsp:sp modelId="{28FABD22-4EA3-44C8-82C7-F202953C0B41}">
      <dsp:nvSpPr>
        <dsp:cNvPr id="0" name=""/>
        <dsp:cNvSpPr/>
      </dsp:nvSpPr>
      <dsp:spPr>
        <a:xfrm>
          <a:off x="2671890" y="3807454"/>
          <a:ext cx="1817582" cy="628666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Latency needs </a:t>
          </a:r>
        </a:p>
      </dsp:txBody>
      <dsp:txXfrm>
        <a:off x="2690303" y="3825867"/>
        <a:ext cx="1780756" cy="591840"/>
      </dsp:txXfrm>
    </dsp:sp>
    <dsp:sp modelId="{63DC4F70-F766-40C6-B707-951BFC9DBCED}">
      <dsp:nvSpPr>
        <dsp:cNvPr id="0" name=""/>
        <dsp:cNvSpPr/>
      </dsp:nvSpPr>
      <dsp:spPr>
        <a:xfrm>
          <a:off x="2671890" y="4532839"/>
          <a:ext cx="1817582" cy="628666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tx1"/>
              </a:solidFill>
            </a:rPr>
            <a:t>Global support </a:t>
          </a:r>
          <a:endParaRPr lang="en-US" sz="1700" kern="1200" dirty="0">
            <a:solidFill>
              <a:schemeClr val="tx1"/>
            </a:solidFill>
          </a:endParaRPr>
        </a:p>
      </dsp:txBody>
      <dsp:txXfrm>
        <a:off x="2690303" y="4551252"/>
        <a:ext cx="1780756" cy="591840"/>
      </dsp:txXfrm>
    </dsp:sp>
    <dsp:sp modelId="{348493D9-4505-4E1D-97C8-1EFE9F9009B9}">
      <dsp:nvSpPr>
        <dsp:cNvPr id="0" name=""/>
        <dsp:cNvSpPr/>
      </dsp:nvSpPr>
      <dsp:spPr>
        <a:xfrm>
          <a:off x="4887069" y="0"/>
          <a:ext cx="2271978" cy="5434246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Migration Steps </a:t>
          </a:r>
          <a:endParaRPr lang="en-US" sz="2300" b="1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887069" y="0"/>
        <a:ext cx="2271978" cy="1630273"/>
      </dsp:txXfrm>
    </dsp:sp>
    <dsp:sp modelId="{FBDADDEA-5B2B-4447-8E7D-F0631452F791}">
      <dsp:nvSpPr>
        <dsp:cNvPr id="0" name=""/>
        <dsp:cNvSpPr/>
      </dsp:nvSpPr>
      <dsp:spPr>
        <a:xfrm>
          <a:off x="5114267" y="1630406"/>
          <a:ext cx="1817582" cy="791653"/>
        </a:xfrm>
        <a:prstGeom prst="roundRect">
          <a:avLst>
            <a:gd name="adj" fmla="val 10000"/>
          </a:avLst>
        </a:prstGeom>
        <a:solidFill>
          <a:schemeClr val="accent1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In phases </a:t>
          </a:r>
        </a:p>
      </dsp:txBody>
      <dsp:txXfrm>
        <a:off x="5137454" y="1653593"/>
        <a:ext cx="1771208" cy="745279"/>
      </dsp:txXfrm>
    </dsp:sp>
    <dsp:sp modelId="{80532508-6234-4ACA-97D1-7C1A11616817}">
      <dsp:nvSpPr>
        <dsp:cNvPr id="0" name=""/>
        <dsp:cNvSpPr/>
      </dsp:nvSpPr>
      <dsp:spPr>
        <a:xfrm>
          <a:off x="5114267" y="2543853"/>
          <a:ext cx="1817582" cy="791653"/>
        </a:xfrm>
        <a:prstGeom prst="roundRect">
          <a:avLst>
            <a:gd name="adj" fmla="val 10000"/>
          </a:avLst>
        </a:prstGeom>
        <a:solidFill>
          <a:schemeClr val="accent1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Cross-functional migration teams </a:t>
          </a:r>
        </a:p>
      </dsp:txBody>
      <dsp:txXfrm>
        <a:off x="5137454" y="2567040"/>
        <a:ext cx="1771208" cy="745279"/>
      </dsp:txXfrm>
    </dsp:sp>
    <dsp:sp modelId="{B5D62DF3-793B-4881-B7DA-1324E1FDA954}">
      <dsp:nvSpPr>
        <dsp:cNvPr id="0" name=""/>
        <dsp:cNvSpPr/>
      </dsp:nvSpPr>
      <dsp:spPr>
        <a:xfrm>
          <a:off x="5114267" y="3457300"/>
          <a:ext cx="1817582" cy="791653"/>
        </a:xfrm>
        <a:prstGeom prst="roundRect">
          <a:avLst>
            <a:gd name="adj" fmla="val 10000"/>
          </a:avLst>
        </a:prstGeom>
        <a:solidFill>
          <a:schemeClr val="accent1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Data stewards’ and owners’ inputs + 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IT oversight </a:t>
          </a:r>
        </a:p>
      </dsp:txBody>
      <dsp:txXfrm>
        <a:off x="5137454" y="3480487"/>
        <a:ext cx="1771208" cy="745279"/>
      </dsp:txXfrm>
    </dsp:sp>
    <dsp:sp modelId="{32308331-7472-4970-8988-7469E639F0A8}">
      <dsp:nvSpPr>
        <dsp:cNvPr id="0" name=""/>
        <dsp:cNvSpPr/>
      </dsp:nvSpPr>
      <dsp:spPr>
        <a:xfrm>
          <a:off x="5114267" y="4370747"/>
          <a:ext cx="1817582" cy="791653"/>
        </a:xfrm>
        <a:prstGeom prst="roundRect">
          <a:avLst>
            <a:gd name="adj" fmla="val 10000"/>
          </a:avLst>
        </a:prstGeom>
        <a:solidFill>
          <a:schemeClr val="accent1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Executive and strategic alignment </a:t>
          </a:r>
        </a:p>
      </dsp:txBody>
      <dsp:txXfrm>
        <a:off x="5137454" y="4393934"/>
        <a:ext cx="1771208" cy="745279"/>
      </dsp:txXfrm>
    </dsp:sp>
    <dsp:sp modelId="{BF77C295-5109-4945-BA91-A85A7F5E0D4C}">
      <dsp:nvSpPr>
        <dsp:cNvPr id="0" name=""/>
        <dsp:cNvSpPr/>
      </dsp:nvSpPr>
      <dsp:spPr>
        <a:xfrm>
          <a:off x="7329446" y="0"/>
          <a:ext cx="2271978" cy="5434246"/>
        </a:xfrm>
        <a:prstGeom prst="roundRect">
          <a:avLst>
            <a:gd name="adj" fmla="val 10000"/>
          </a:avLst>
        </a:prstGeom>
        <a:solidFill>
          <a:schemeClr val="accent5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i="0" kern="12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Execution</a:t>
          </a:r>
          <a:endParaRPr lang="en-US" sz="2300" b="1" i="0" kern="1200" dirty="0"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7329446" y="0"/>
        <a:ext cx="2271978" cy="1630273"/>
      </dsp:txXfrm>
    </dsp:sp>
    <dsp:sp modelId="{9E7D900C-B1C3-432D-8980-6E701081B195}">
      <dsp:nvSpPr>
        <dsp:cNvPr id="0" name=""/>
        <dsp:cNvSpPr/>
      </dsp:nvSpPr>
      <dsp:spPr>
        <a:xfrm>
          <a:off x="7556643" y="1631176"/>
          <a:ext cx="1817582" cy="712316"/>
        </a:xfrm>
        <a:prstGeom prst="roundRect">
          <a:avLst>
            <a:gd name="adj" fmla="val 10000"/>
          </a:avLst>
        </a:prstGeom>
        <a:solidFill>
          <a:schemeClr val="accent5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Incidence response plan in place</a:t>
          </a:r>
        </a:p>
      </dsp:txBody>
      <dsp:txXfrm>
        <a:off x="7577506" y="1652039"/>
        <a:ext cx="1775856" cy="670590"/>
      </dsp:txXfrm>
    </dsp:sp>
    <dsp:sp modelId="{3A9FFA79-EC1E-4A6E-929E-8F9B70D2C168}">
      <dsp:nvSpPr>
        <dsp:cNvPr id="0" name=""/>
        <dsp:cNvSpPr/>
      </dsp:nvSpPr>
      <dsp:spPr>
        <a:xfrm>
          <a:off x="7556643" y="2453079"/>
          <a:ext cx="1817582" cy="461132"/>
        </a:xfrm>
        <a:prstGeom prst="roundRect">
          <a:avLst>
            <a:gd name="adj" fmla="val 10000"/>
          </a:avLst>
        </a:prstGeom>
        <a:solidFill>
          <a:schemeClr val="accent5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Disaster Recovery</a:t>
          </a:r>
        </a:p>
      </dsp:txBody>
      <dsp:txXfrm>
        <a:off x="7570149" y="2466585"/>
        <a:ext cx="1790570" cy="434120"/>
      </dsp:txXfrm>
    </dsp:sp>
    <dsp:sp modelId="{EB01878E-2630-4946-8460-2C0B494DD636}">
      <dsp:nvSpPr>
        <dsp:cNvPr id="0" name=""/>
        <dsp:cNvSpPr/>
      </dsp:nvSpPr>
      <dsp:spPr>
        <a:xfrm>
          <a:off x="7556643" y="3023798"/>
          <a:ext cx="1817582" cy="506520"/>
        </a:xfrm>
        <a:prstGeom prst="roundRect">
          <a:avLst>
            <a:gd name="adj" fmla="val 10000"/>
          </a:avLst>
        </a:prstGeom>
        <a:solidFill>
          <a:schemeClr val="accent5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Less critical applications first </a:t>
          </a:r>
        </a:p>
      </dsp:txBody>
      <dsp:txXfrm>
        <a:off x="7571478" y="3038633"/>
        <a:ext cx="1787912" cy="476850"/>
      </dsp:txXfrm>
    </dsp:sp>
    <dsp:sp modelId="{27DA4075-7B81-4C43-B4B3-0FBB6F246686}">
      <dsp:nvSpPr>
        <dsp:cNvPr id="0" name=""/>
        <dsp:cNvSpPr/>
      </dsp:nvSpPr>
      <dsp:spPr>
        <a:xfrm>
          <a:off x="7556643" y="3639906"/>
          <a:ext cx="1817582" cy="467948"/>
        </a:xfrm>
        <a:prstGeom prst="roundRect">
          <a:avLst>
            <a:gd name="adj" fmla="val 10000"/>
          </a:avLst>
        </a:prstGeom>
        <a:solidFill>
          <a:schemeClr val="accent5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Stand alone applications earlier </a:t>
          </a:r>
        </a:p>
      </dsp:txBody>
      <dsp:txXfrm>
        <a:off x="7570349" y="3653612"/>
        <a:ext cx="1790170" cy="440536"/>
      </dsp:txXfrm>
    </dsp:sp>
    <dsp:sp modelId="{144EBCEA-A1BB-4F1E-905D-FD42661C58C2}">
      <dsp:nvSpPr>
        <dsp:cNvPr id="0" name=""/>
        <dsp:cNvSpPr/>
      </dsp:nvSpPr>
      <dsp:spPr>
        <a:xfrm>
          <a:off x="7556643" y="4217442"/>
          <a:ext cx="1817582" cy="944189"/>
        </a:xfrm>
        <a:prstGeom prst="roundRect">
          <a:avLst>
            <a:gd name="adj" fmla="val 10000"/>
          </a:avLst>
        </a:prstGeom>
        <a:solidFill>
          <a:schemeClr val="accent5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Core applications: parallel phasing to ensure minimal interruptions</a:t>
          </a:r>
        </a:p>
      </dsp:txBody>
      <dsp:txXfrm>
        <a:off x="7584297" y="4245096"/>
        <a:ext cx="1762274" cy="88888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D1D1DD-E46B-405E-A5F6-587B4C18FB07}">
      <dsp:nvSpPr>
        <dsp:cNvPr id="0" name=""/>
        <dsp:cNvSpPr/>
      </dsp:nvSpPr>
      <dsp:spPr>
        <a:xfrm>
          <a:off x="6043190" y="3310903"/>
          <a:ext cx="5551401" cy="1896732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Identify underutilized areas </a:t>
          </a:r>
        </a:p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Evaluate areas of improvement </a:t>
          </a:r>
        </a:p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Assess data accessibility and integrity </a:t>
          </a:r>
        </a:p>
        <a:p>
          <a:pPr marL="171450" lvl="1" indent="-171450" algn="l" defTabSz="7556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Customer feedback and service improvement </a:t>
          </a:r>
        </a:p>
      </dsp:txBody>
      <dsp:txXfrm>
        <a:off x="7750276" y="3826751"/>
        <a:ext cx="3802650" cy="1339219"/>
      </dsp:txXfrm>
    </dsp:sp>
    <dsp:sp modelId="{A6516B48-1B8F-4680-ACD2-6C0CDD931950}">
      <dsp:nvSpPr>
        <dsp:cNvPr id="0" name=""/>
        <dsp:cNvSpPr/>
      </dsp:nvSpPr>
      <dsp:spPr>
        <a:xfrm>
          <a:off x="840043" y="3643935"/>
          <a:ext cx="5591436" cy="1724302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Strategic adjustments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Use ongoing feedback to optimize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Continuously evaluate policy, governance and architectural performance  </a:t>
          </a:r>
        </a:p>
      </dsp:txBody>
      <dsp:txXfrm>
        <a:off x="877920" y="4112887"/>
        <a:ext cx="3838251" cy="1217472"/>
      </dsp:txXfrm>
    </dsp:sp>
    <dsp:sp modelId="{A510F9CD-1CA7-444E-B2D0-C45EC67E26DA}">
      <dsp:nvSpPr>
        <dsp:cNvPr id="0" name=""/>
        <dsp:cNvSpPr/>
      </dsp:nvSpPr>
      <dsp:spPr>
        <a:xfrm>
          <a:off x="6504266" y="203521"/>
          <a:ext cx="4213454" cy="1724302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0" kern="1200" dirty="0">
              <a:effectLst/>
            </a:rPr>
            <a:t>In-house training and workshops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700" b="0" kern="1200" dirty="0">
            <a:effectLst/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0" kern="1200" dirty="0">
              <a:effectLst/>
            </a:rPr>
            <a:t>Access and information on training courses, materials, in-house experts </a:t>
          </a:r>
        </a:p>
      </dsp:txBody>
      <dsp:txXfrm>
        <a:off x="7806179" y="241398"/>
        <a:ext cx="2873664" cy="1217472"/>
      </dsp:txXfrm>
    </dsp:sp>
    <dsp:sp modelId="{0775AF06-E474-49EC-8627-52DC13704C76}">
      <dsp:nvSpPr>
        <dsp:cNvPr id="0" name=""/>
        <dsp:cNvSpPr/>
      </dsp:nvSpPr>
      <dsp:spPr>
        <a:xfrm>
          <a:off x="1061366" y="299220"/>
          <a:ext cx="4096650" cy="1724302"/>
        </a:xfrm>
        <a:prstGeom prst="roundRect">
          <a:avLst>
            <a:gd name="adj" fmla="val 1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Surveys and reviews to identify training needs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Cloud-specific technologies upskilling</a:t>
          </a:r>
        </a:p>
      </dsp:txBody>
      <dsp:txXfrm>
        <a:off x="1099243" y="337097"/>
        <a:ext cx="2791901" cy="1217472"/>
      </dsp:txXfrm>
    </dsp:sp>
    <dsp:sp modelId="{C5C57317-79A0-4854-B231-92E871DA1529}">
      <dsp:nvSpPr>
        <dsp:cNvPr id="0" name=""/>
        <dsp:cNvSpPr/>
      </dsp:nvSpPr>
      <dsp:spPr>
        <a:xfrm>
          <a:off x="3410215" y="330042"/>
          <a:ext cx="2333196" cy="2333196"/>
        </a:xfrm>
        <a:prstGeom prst="pieWedg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Skill Gap Analysis</a:t>
          </a:r>
          <a:endParaRPr lang="en-US" sz="23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4093592" y="1013419"/>
        <a:ext cx="1649819" cy="1649819"/>
      </dsp:txXfrm>
    </dsp:sp>
    <dsp:sp modelId="{27E1F242-05E2-4104-9FDA-3895C570530D}">
      <dsp:nvSpPr>
        <dsp:cNvPr id="0" name=""/>
        <dsp:cNvSpPr/>
      </dsp:nvSpPr>
      <dsp:spPr>
        <a:xfrm rot="5400000">
          <a:off x="5851180" y="330042"/>
          <a:ext cx="2333196" cy="2333196"/>
        </a:xfrm>
        <a:prstGeom prst="pieWedg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Employee Awareness</a:t>
          </a:r>
          <a:endParaRPr lang="en-US" sz="23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-5400000">
        <a:off x="5851180" y="1013419"/>
        <a:ext cx="1649819" cy="1649819"/>
      </dsp:txXfrm>
    </dsp:sp>
    <dsp:sp modelId="{7E347563-B4CA-4A00-B667-E164ACB9CDAB}">
      <dsp:nvSpPr>
        <dsp:cNvPr id="0" name=""/>
        <dsp:cNvSpPr/>
      </dsp:nvSpPr>
      <dsp:spPr>
        <a:xfrm rot="10800000">
          <a:off x="5851180" y="2771007"/>
          <a:ext cx="2333196" cy="2333196"/>
        </a:xfrm>
        <a:prstGeom prst="pieWedg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Feedback</a:t>
          </a:r>
          <a:endParaRPr lang="en-US" sz="23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10800000">
        <a:off x="5851180" y="2771007"/>
        <a:ext cx="1649819" cy="1649819"/>
      </dsp:txXfrm>
    </dsp:sp>
    <dsp:sp modelId="{CA4B394F-4F67-483B-BD78-6BFF83829834}">
      <dsp:nvSpPr>
        <dsp:cNvPr id="0" name=""/>
        <dsp:cNvSpPr/>
      </dsp:nvSpPr>
      <dsp:spPr>
        <a:xfrm rot="16200000">
          <a:off x="3410215" y="2771007"/>
          <a:ext cx="2333196" cy="2333196"/>
        </a:xfrm>
        <a:prstGeom prst="pieWedg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Adaptation</a:t>
          </a:r>
          <a:endParaRPr lang="en-US" sz="22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5400000">
        <a:off x="4093592" y="2771007"/>
        <a:ext cx="1649819" cy="1649819"/>
      </dsp:txXfrm>
    </dsp:sp>
    <dsp:sp modelId="{E0EA6E57-0A95-4C95-B78A-CB81CD70A2B6}">
      <dsp:nvSpPr>
        <dsp:cNvPr id="0" name=""/>
        <dsp:cNvSpPr/>
      </dsp:nvSpPr>
      <dsp:spPr>
        <a:xfrm>
          <a:off x="5394509" y="2231136"/>
          <a:ext cx="805572" cy="702550"/>
        </a:xfrm>
        <a:prstGeom prst="circularArrow">
          <a:avLst/>
        </a:prstGeom>
        <a:gradFill rotWithShape="0">
          <a:gsLst>
            <a:gs pos="0">
              <a:schemeClr val="dk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0712CD13-8162-4538-886D-60F706CE1DED}">
      <dsp:nvSpPr>
        <dsp:cNvPr id="0" name=""/>
        <dsp:cNvSpPr/>
      </dsp:nvSpPr>
      <dsp:spPr>
        <a:xfrm rot="10800000">
          <a:off x="5394509" y="2500559"/>
          <a:ext cx="805572" cy="702550"/>
        </a:xfrm>
        <a:prstGeom prst="circularArrow">
          <a:avLst/>
        </a:prstGeom>
        <a:gradFill rotWithShape="0">
          <a:gsLst>
            <a:gs pos="0">
              <a:schemeClr val="dk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D4E3B-93DC-2B5A-DC66-611195EF7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E17F11-923C-A774-EB17-DBA6D0EF6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D4F63-4BF7-EAB3-BF64-1D3E1D731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438F5-E0E4-A952-918A-AAE2C27F1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0B93D-563D-AB7B-8FB1-33D71D2E7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863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74A09-748B-9C39-5372-7865D67E0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0763A-250C-3116-9212-5B2A22E62B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02195-121B-10EE-10A9-363ACB35A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259209-4B87-DEC4-20FD-A8D99904F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CFE39-3F3A-583C-6A3B-08CE81D05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02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69BC63-8FC5-DE2D-D018-0BC0CE35C2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9A9832-066F-D3AD-B965-CD95307AAF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F5DF6-251C-3B1F-5AFC-CF761FA87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18586-A173-4780-255B-8EC4D39C8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5EAAAF-DF66-AF4A-E1C2-966688592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257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D3448-4E27-AA2D-8CBA-2C2EDC6AA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BC10A-01F4-974E-B55B-127D7A1F7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D3C04-F613-8D49-552A-96AD652C9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EDCC7-E344-7D73-0ED3-1D0D6C8FE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A92D4-D781-7FD2-CEC0-87F5D411B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49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07D10-73FC-412B-A59B-BBB199F89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8CFFD-C8D4-2FF9-7DFF-BE8B81BF6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99428-B319-02C8-8C46-9D2140CFE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38A04-5607-64BC-259A-5F64F5FAC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DA6B7-6196-4943-9642-5941D54D7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143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E9F49-4FD6-045D-3946-4FDE35772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7C971-A7C8-4A50-9512-9B75D8135A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C46F94-8498-6C7C-0F2D-2596CE2EB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D0F83-2E1F-5259-5327-94545F42C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4D85D3-3DC7-7CCC-C45C-1CA83305B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2F0A9-01BA-8703-8300-5C615855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77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A6A43-B1F2-40CB-F6A9-0675BC651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08D2AC-726C-5EBC-BFCA-176756200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E1F8C-B85C-488C-2016-759DAB5370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59D599-6EB0-FA85-6C44-6AEE47903C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0126DD-08D7-71F2-8677-11FDE1E2B5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C5F370-DFEB-CB5A-2BA6-4897614C3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F8BAFB-CBE6-4674-9139-EC377334D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B3443F-92C9-08F2-B1F4-364543C95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999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0FD60-70B7-1AAC-2C7F-AD4597913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3C5456-4CA7-8F43-2416-A1D156E3A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ABAF41-F522-6554-B5B2-6C20E9639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5D94A3-4528-2BAB-E38B-CD50EFF00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543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B01D34-FEC9-6B8F-8C99-17F54838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EB9FF6-33D0-E54C-2351-8D7FB6874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6FC9A9-0455-BAF0-554B-EA920A737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7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CF741-F3B0-192B-E55A-498E23B49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B619A-9191-FD76-3CCB-125CB1400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21C911-D2BA-6774-8B82-C0C7BDEFB3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F37B5-F15E-29FD-0575-5BB084894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F7EFA-6D5C-618E-AD6B-0AA9EA8F1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84C73D-18D9-6592-8E67-9C1AE97FC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855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F347F-1939-AAD8-D065-39BA40DBC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3469CE-8BBD-3F89-DBF9-2A4EC3E7FB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16E8A6-DA52-B9A2-A9C6-4ED1C7B2D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4160F4-B125-7B28-40DC-2FDDFB64F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2E571F-15D0-92C3-91BF-DE63CACF8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3817B-77A1-124A-0E3C-7B5BFA608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44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A21E07-36CE-5433-1D07-D1AE83F0B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AED01B-1213-D289-FDDF-FC0EF1904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CCE57-2973-48C2-77ED-7F74904F4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570523-62B5-419A-BBB1-7E05335EC3F2}" type="datetimeFigureOut">
              <a:rPr lang="en-US" smtClean="0"/>
              <a:t>12-Nov-25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5E165-A077-9D64-ABA2-B5A47D5C1D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D5A52-900C-5C4C-29F1-67BAEBA187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B84688-FE56-44B5-9F18-612F27413E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40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ED2307-1655-459C-0B83-3108BC751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Comparison of On-Premises and Cloud Data Management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DA201C-6163-3BCA-82D7-A6B5FB871B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Transitioning Towards Cloud-Based Solutions</a:t>
            </a:r>
          </a:p>
        </p:txBody>
      </p:sp>
    </p:spTree>
    <p:extLst>
      <p:ext uri="{BB962C8B-B14F-4D97-AF65-F5344CB8AC3E}">
        <p14:creationId xmlns:p14="http://schemas.microsoft.com/office/powerpoint/2010/main" val="4212257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CD947-098D-3E3F-40A4-04EE87459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Transitioning</a:t>
            </a:r>
          </a:p>
        </p:txBody>
      </p:sp>
      <p:pic>
        <p:nvPicPr>
          <p:cNvPr id="4100" name="Picture 4" descr="What are the benefits of cloud migration? Reasons you should migrate -  Cuelogic An LTI Company">
            <a:extLst>
              <a:ext uri="{FF2B5EF4-FFF2-40B4-BE49-F238E27FC236}">
                <a16:creationId xmlns:a16="http://schemas.microsoft.com/office/drawing/2014/main" id="{C07B108A-2994-A93C-AC45-9BE1ACADE6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43" y="1772578"/>
            <a:ext cx="3075621" cy="2229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588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Digital Transformation: Cloud Migration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254C-12E4-6FFF-270B-5C1890A9E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530" y="1825625"/>
            <a:ext cx="4453128" cy="4667250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Facilitates </a:t>
            </a:r>
            <a:r>
              <a:rPr lang="en-US" sz="2000" b="1" dirty="0">
                <a:solidFill>
                  <a:srgbClr val="C00000"/>
                </a:solidFill>
              </a:rPr>
              <a:t>creation</a:t>
            </a:r>
            <a:r>
              <a:rPr lang="en-US" sz="2000" dirty="0"/>
              <a:t> of new, or </a:t>
            </a:r>
            <a:r>
              <a:rPr lang="en-US" sz="2000" b="1" dirty="0">
                <a:solidFill>
                  <a:srgbClr val="C00000"/>
                </a:solidFill>
              </a:rPr>
              <a:t>modification </a:t>
            </a:r>
            <a:r>
              <a:rPr lang="en-US" sz="2000" dirty="0"/>
              <a:t>of existing business processes, culture and customer experiences to meet </a:t>
            </a:r>
            <a:r>
              <a:rPr lang="en-US" sz="2000" b="1" dirty="0">
                <a:solidFill>
                  <a:srgbClr val="C00000"/>
                </a:solidFill>
              </a:rPr>
              <a:t>changing business  and  market  requirements</a:t>
            </a:r>
            <a:r>
              <a:rPr lang="en-US" sz="2000" dirty="0"/>
              <a:t>. </a:t>
            </a:r>
          </a:p>
          <a:p>
            <a:endParaRPr lang="en-US" sz="500" dirty="0"/>
          </a:p>
          <a:p>
            <a:r>
              <a:rPr lang="en-US" sz="2000" b="1" dirty="0">
                <a:solidFill>
                  <a:srgbClr val="C00000"/>
                </a:solidFill>
              </a:rPr>
              <a:t>Complex process </a:t>
            </a:r>
            <a:r>
              <a:rPr lang="en-US" sz="2000" dirty="0"/>
              <a:t>that requires careful consideration of several </a:t>
            </a:r>
            <a:r>
              <a:rPr lang="en-US" sz="2000" b="1" dirty="0">
                <a:solidFill>
                  <a:srgbClr val="C00000"/>
                </a:solidFill>
              </a:rPr>
              <a:t>challenges</a:t>
            </a:r>
            <a:r>
              <a:rPr lang="en-US" sz="2000" dirty="0"/>
              <a:t> and considerations </a:t>
            </a:r>
          </a:p>
          <a:p>
            <a:pPr lvl="1"/>
            <a:r>
              <a:rPr lang="en-US" sz="1600" dirty="0"/>
              <a:t>Compatibility</a:t>
            </a:r>
          </a:p>
          <a:p>
            <a:pPr lvl="1"/>
            <a:r>
              <a:rPr lang="en-US" sz="1600" dirty="0"/>
              <a:t>Data migration </a:t>
            </a:r>
          </a:p>
          <a:p>
            <a:pPr lvl="1"/>
            <a:r>
              <a:rPr lang="en-US" sz="1600" dirty="0"/>
              <a:t>Security and compliance </a:t>
            </a:r>
          </a:p>
          <a:p>
            <a:pPr lvl="1"/>
            <a:r>
              <a:rPr lang="en-US" sz="1600" dirty="0"/>
              <a:t>Costs</a:t>
            </a:r>
          </a:p>
          <a:p>
            <a:pPr lvl="1"/>
            <a:r>
              <a:rPr lang="en-US" sz="1600" dirty="0"/>
              <a:t>Performance </a:t>
            </a:r>
          </a:p>
          <a:p>
            <a:pPr lvl="1"/>
            <a:r>
              <a:rPr lang="en-US" sz="1600" dirty="0"/>
              <a:t>Staffing and skills </a:t>
            </a:r>
          </a:p>
          <a:p>
            <a:pPr marL="0" indent="0">
              <a:buNone/>
            </a:pPr>
            <a:r>
              <a:rPr lang="en-US" sz="1100" dirty="0"/>
              <a:t>** list neither comprehensive nor categorical – unique to each business and application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F448E2-0A49-3193-8EBD-584F61379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566" y="1984247"/>
            <a:ext cx="6519792" cy="371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48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CFA0E-0B10-9A42-C61D-786A91F32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100" b="1" dirty="0">
                <a:solidFill>
                  <a:srgbClr val="C00000"/>
                </a:solidFill>
              </a:rPr>
              <a:t>Data Governance in Cloud Migration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3CB5B53-5CD8-BDEE-9A0E-D20B2FE0AD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000075"/>
              </p:ext>
            </p:extLst>
          </p:nvPr>
        </p:nvGraphicFramePr>
        <p:xfrm>
          <a:off x="426720" y="1149812"/>
          <a:ext cx="11338559" cy="514285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72989">
                  <a:extLst>
                    <a:ext uri="{9D8B030D-6E8A-4147-A177-3AD203B41FA5}">
                      <a16:colId xmlns:a16="http://schemas.microsoft.com/office/drawing/2014/main" val="1116775435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1794477817"/>
                    </a:ext>
                  </a:extLst>
                </a:gridCol>
                <a:gridCol w="4422370">
                  <a:extLst>
                    <a:ext uri="{9D8B030D-6E8A-4147-A177-3AD203B41FA5}">
                      <a16:colId xmlns:a16="http://schemas.microsoft.com/office/drawing/2014/main" val="4085592477"/>
                    </a:ext>
                  </a:extLst>
                </a:gridCol>
              </a:tblGrid>
              <a:tr h="4167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b="1" dirty="0"/>
                        <a:t>On-Premise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Aspect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b="1" dirty="0"/>
                        <a:t>On-Cloud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736541"/>
                  </a:ext>
                </a:extLst>
              </a:tr>
              <a:tr h="82860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Managed within the organization's internal networks and servers, with direct control over where and how data is stored.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Policies and procedures are developed in-house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Inventory and Classification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Extends beyond physical servers to include cloud storage options, requiring visibility and control over data spread across multiple cloud services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Must consider cloud-specific risks, automated tools for inventory management and classification </a:t>
                      </a:r>
                      <a:endParaRPr lang="en-US" sz="1500" b="0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2105771"/>
                  </a:ext>
                </a:extLst>
              </a:tr>
              <a:tr h="82860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Implemented on internal networks, with physical and network-based security measures.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Control of user access and permissions can be IT-centralized </a:t>
                      </a:r>
                      <a:endParaRPr lang="en-US" sz="1500" b="0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Access and Control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Needs cloud-based access technology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Typically involves handling multiple cloud services as well as on-premise platforms in a unified manner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9232940"/>
                  </a:ext>
                </a:extLst>
              </a:tr>
              <a:tr h="82860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Focused on internal data sources, uses in-house tools and policies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Limited to only what’s in direct org control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Quality and Integrity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Distributed systems need more sophisticated tools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Continuous monitoring across all platforms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8438711"/>
                  </a:ext>
                </a:extLst>
              </a:tr>
              <a:tr h="82860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Automated or manual processes for data retention and archives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Limited by physical / space constraints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Lifecycle Management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>
                          <a:solidFill>
                            <a:schemeClr val="tx1"/>
                          </a:solidFill>
                        </a:rPr>
                        <a:t>Automated ETL, ELT and CRUD workflows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>
                          <a:solidFill>
                            <a:schemeClr val="tx1"/>
                          </a:solidFill>
                        </a:rPr>
                        <a:t>Scalable options based on volume and need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3613208"/>
                  </a:ext>
                </a:extLst>
              </a:tr>
              <a:tr h="828601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Within org network, controlled and managed based on business needs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/>
                        <a:t>Access and compliance are internally managed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Flows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>
                          <a:solidFill>
                            <a:schemeClr val="tx1"/>
                          </a:solidFill>
                        </a:rPr>
                        <a:t>International data transfers not an issue, provided compliance with regulations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b="0" dirty="0">
                          <a:solidFill>
                            <a:schemeClr val="tx1"/>
                          </a:solidFill>
                        </a:rPr>
                        <a:t>Relies on providers global framework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569186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275C3A1-01C0-AB93-2DD4-A33414AA4A0B}"/>
              </a:ext>
            </a:extLst>
          </p:cNvPr>
          <p:cNvSpPr txBox="1"/>
          <p:nvPr/>
        </p:nvSpPr>
        <p:spPr>
          <a:xfrm>
            <a:off x="426720" y="6428508"/>
            <a:ext cx="802591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** Some aspects relate to on-premise handling of data quite differently if format is physical (paper/ discs)</a:t>
            </a:r>
          </a:p>
        </p:txBody>
      </p:sp>
    </p:spTree>
    <p:extLst>
      <p:ext uri="{BB962C8B-B14F-4D97-AF65-F5344CB8AC3E}">
        <p14:creationId xmlns:p14="http://schemas.microsoft.com/office/powerpoint/2010/main" val="2281602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Process, Challenges and Strategies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D276A0-3B52-7190-9167-3F95731B0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916" y="1516421"/>
            <a:ext cx="4651467" cy="47020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C3A1D8-5DF5-8BF0-7FB4-39F8385357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l="20134" t="1272" r="9664"/>
          <a:stretch/>
        </p:blipFill>
        <p:spPr>
          <a:xfrm>
            <a:off x="1118617" y="1726600"/>
            <a:ext cx="4511040" cy="404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927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900" b="1" dirty="0">
                <a:solidFill>
                  <a:srgbClr val="C00000"/>
                </a:solidFill>
              </a:rPr>
              <a:t>Data Security and Compliance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254C-12E4-6FFF-270B-5C1890A9E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US" sz="1900" dirty="0"/>
              <a:t>A </a:t>
            </a:r>
            <a:r>
              <a:rPr lang="en-US" sz="1900" b="1" dirty="0">
                <a:solidFill>
                  <a:srgbClr val="C00000"/>
                </a:solidFill>
              </a:rPr>
              <a:t>bad migration strategy </a:t>
            </a:r>
            <a:r>
              <a:rPr lang="en-US" sz="1900" dirty="0"/>
              <a:t>could </a:t>
            </a:r>
            <a:r>
              <a:rPr lang="en-US" sz="1900" b="1" dirty="0">
                <a:solidFill>
                  <a:srgbClr val="C00000"/>
                </a:solidFill>
              </a:rPr>
              <a:t>slow</a:t>
            </a:r>
            <a:r>
              <a:rPr lang="en-US" sz="1900" dirty="0"/>
              <a:t> the processes down, at best. At worst, a business risks </a:t>
            </a:r>
            <a:r>
              <a:rPr lang="en-US" sz="1900" b="1" dirty="0">
                <a:solidFill>
                  <a:srgbClr val="C00000"/>
                </a:solidFill>
              </a:rPr>
              <a:t>irreversible data loss or security vulnerabilities</a:t>
            </a:r>
            <a:r>
              <a:rPr lang="en-US" sz="1900" dirty="0"/>
              <a:t>.</a:t>
            </a:r>
          </a:p>
          <a:p>
            <a:r>
              <a:rPr lang="en-US" sz="1900" dirty="0"/>
              <a:t>Data compromises during the migration process or inefficient access and control over sensitive data can be a major concern.</a:t>
            </a:r>
          </a:p>
          <a:p>
            <a:r>
              <a:rPr lang="en-US" sz="1900" dirty="0"/>
              <a:t>Most cloud services are inherently secure, but it </a:t>
            </a:r>
            <a:r>
              <a:rPr lang="en-US" sz="1900" b="1" dirty="0">
                <a:solidFill>
                  <a:srgbClr val="C00000"/>
                </a:solidFill>
              </a:rPr>
              <a:t>depends largely on the integrity of the service provider</a:t>
            </a:r>
            <a:r>
              <a:rPr lang="en-US" sz="1900" dirty="0"/>
              <a:t>. </a:t>
            </a:r>
          </a:p>
          <a:p>
            <a:endParaRPr lang="en-US" sz="500" dirty="0"/>
          </a:p>
          <a:p>
            <a:pPr marL="0" indent="0">
              <a:buNone/>
            </a:pPr>
            <a:r>
              <a:rPr lang="en-US" sz="1900" b="1" u="sng" dirty="0"/>
              <a:t>Overcoming challenges: </a:t>
            </a:r>
          </a:p>
          <a:p>
            <a:r>
              <a:rPr lang="en-US" sz="1900" dirty="0"/>
              <a:t>Running the data through a </a:t>
            </a:r>
            <a:r>
              <a:rPr lang="en-US" sz="1900" b="1" dirty="0">
                <a:solidFill>
                  <a:srgbClr val="C00000"/>
                </a:solidFill>
              </a:rPr>
              <a:t>secure</a:t>
            </a:r>
            <a:r>
              <a:rPr lang="en-US" sz="1900" dirty="0"/>
              <a:t> route within the </a:t>
            </a:r>
            <a:r>
              <a:rPr lang="en-US" sz="1900" b="1" dirty="0">
                <a:solidFill>
                  <a:srgbClr val="C00000"/>
                </a:solidFill>
              </a:rPr>
              <a:t>firewall</a:t>
            </a:r>
            <a:r>
              <a:rPr lang="en-US" sz="1900" dirty="0"/>
              <a:t> during migration </a:t>
            </a:r>
          </a:p>
          <a:p>
            <a:r>
              <a:rPr lang="en-US" sz="1900" b="1" dirty="0">
                <a:solidFill>
                  <a:srgbClr val="C00000"/>
                </a:solidFill>
              </a:rPr>
              <a:t>Encrypting</a:t>
            </a:r>
            <a:r>
              <a:rPr lang="en-US" sz="1900" dirty="0"/>
              <a:t> the data can add an extra layer of assurance </a:t>
            </a:r>
          </a:p>
          <a:p>
            <a:r>
              <a:rPr lang="en-US" sz="1900" dirty="0"/>
              <a:t>Making sure that the strategy follows </a:t>
            </a:r>
            <a:r>
              <a:rPr lang="en-US" sz="1900" b="1" dirty="0">
                <a:solidFill>
                  <a:srgbClr val="C00000"/>
                </a:solidFill>
              </a:rPr>
              <a:t>industry compliance standards </a:t>
            </a:r>
            <a:r>
              <a:rPr lang="en-US" sz="1900" dirty="0"/>
              <a:t>: </a:t>
            </a:r>
            <a:r>
              <a:rPr lang="en-US" sz="1900" b="1" dirty="0">
                <a:solidFill>
                  <a:srgbClr val="C00000"/>
                </a:solidFill>
              </a:rPr>
              <a:t>CaaS</a:t>
            </a:r>
            <a:r>
              <a:rPr lang="en-US" sz="1900" dirty="0"/>
              <a:t> tools offered by provider</a:t>
            </a:r>
          </a:p>
          <a:p>
            <a:r>
              <a:rPr lang="en-US" sz="1900" dirty="0"/>
              <a:t>Data </a:t>
            </a:r>
            <a:r>
              <a:rPr lang="en-US" sz="1900" b="1" dirty="0">
                <a:solidFill>
                  <a:srgbClr val="C00000"/>
                </a:solidFill>
              </a:rPr>
              <a:t>anonymization</a:t>
            </a:r>
            <a:r>
              <a:rPr lang="en-US" sz="1900" dirty="0"/>
              <a:t> or </a:t>
            </a:r>
            <a:r>
              <a:rPr lang="en-US" sz="1900" b="1" dirty="0">
                <a:solidFill>
                  <a:srgbClr val="C00000"/>
                </a:solidFill>
              </a:rPr>
              <a:t>pseudonymization</a:t>
            </a:r>
            <a:r>
              <a:rPr lang="en-US" sz="1900" dirty="0"/>
              <a:t> where necessary to enhance </a:t>
            </a:r>
            <a:r>
              <a:rPr lang="en-US" sz="1900" b="1" dirty="0">
                <a:solidFill>
                  <a:srgbClr val="C00000"/>
                </a:solidFill>
              </a:rPr>
              <a:t>privacy</a:t>
            </a:r>
            <a:r>
              <a:rPr lang="en-US" sz="1900" dirty="0"/>
              <a:t>: GDPR, CCPA compliance </a:t>
            </a:r>
          </a:p>
          <a:p>
            <a:r>
              <a:rPr lang="en-US" sz="1900" dirty="0"/>
              <a:t>Regular security and compliance </a:t>
            </a:r>
            <a:r>
              <a:rPr lang="en-US" sz="1900" b="1" dirty="0">
                <a:solidFill>
                  <a:srgbClr val="C00000"/>
                </a:solidFill>
              </a:rPr>
              <a:t>audits</a:t>
            </a:r>
            <a:r>
              <a:rPr lang="en-US" sz="1900" dirty="0"/>
              <a:t> and developing an </a:t>
            </a:r>
            <a:r>
              <a:rPr lang="en-US" sz="1900" b="1" dirty="0">
                <a:solidFill>
                  <a:srgbClr val="C00000"/>
                </a:solidFill>
              </a:rPr>
              <a:t>incident response plan</a:t>
            </a:r>
          </a:p>
        </p:txBody>
      </p:sp>
    </p:spTree>
    <p:extLst>
      <p:ext uri="{BB962C8B-B14F-4D97-AF65-F5344CB8AC3E}">
        <p14:creationId xmlns:p14="http://schemas.microsoft.com/office/powerpoint/2010/main" val="124261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sz="2900" b="1" dirty="0">
                <a:solidFill>
                  <a:srgbClr val="C00000"/>
                </a:solidFill>
              </a:rPr>
              <a:t>Cost Assessments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254C-12E4-6FFF-270B-5C1890A9E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5337"/>
            <a:ext cx="10515600" cy="4947538"/>
          </a:xfrm>
        </p:spPr>
        <p:txBody>
          <a:bodyPr>
            <a:normAutofit/>
          </a:bodyPr>
          <a:lstStyle/>
          <a:p>
            <a:r>
              <a:rPr lang="en-US" sz="1900" dirty="0"/>
              <a:t>A successful cloud migration can significantly </a:t>
            </a:r>
            <a:r>
              <a:rPr lang="en-US" sz="1900" b="1" dirty="0">
                <a:solidFill>
                  <a:srgbClr val="C00000"/>
                </a:solidFill>
              </a:rPr>
              <a:t>reduce operating costs in the long term</a:t>
            </a:r>
            <a:r>
              <a:rPr lang="en-US" sz="1900" dirty="0"/>
              <a:t>.</a:t>
            </a:r>
          </a:p>
          <a:p>
            <a:r>
              <a:rPr lang="en-US" sz="1900" dirty="0"/>
              <a:t>Organizations can encounter </a:t>
            </a:r>
            <a:r>
              <a:rPr lang="en-US" sz="1900" b="1" dirty="0">
                <a:solidFill>
                  <a:srgbClr val="C00000"/>
                </a:solidFill>
              </a:rPr>
              <a:t>hidden costs </a:t>
            </a:r>
            <a:r>
              <a:rPr lang="en-US" sz="1900" dirty="0"/>
              <a:t>and expenses associated with</a:t>
            </a:r>
          </a:p>
          <a:p>
            <a:pPr lvl="1"/>
            <a:r>
              <a:rPr lang="en-US" sz="1500" dirty="0"/>
              <a:t>bandwidth </a:t>
            </a:r>
          </a:p>
          <a:p>
            <a:pPr lvl="1"/>
            <a:r>
              <a:rPr lang="en-US" sz="1500" dirty="0"/>
              <a:t>data transfer</a:t>
            </a:r>
          </a:p>
          <a:p>
            <a:pPr lvl="1"/>
            <a:r>
              <a:rPr lang="en-US" sz="1500" dirty="0"/>
              <a:t>Training and re-skilling </a:t>
            </a:r>
          </a:p>
          <a:p>
            <a:pPr lvl="1"/>
            <a:r>
              <a:rPr lang="en-US" sz="1500" dirty="0"/>
              <a:t>Vendor lock-in </a:t>
            </a:r>
          </a:p>
          <a:p>
            <a:endParaRPr lang="en-US" sz="500" dirty="0"/>
          </a:p>
          <a:p>
            <a:pPr marL="0" indent="0">
              <a:buNone/>
            </a:pPr>
            <a:r>
              <a:rPr lang="en-US" sz="1900" b="1" u="sng" dirty="0"/>
              <a:t>Overcoming challenges: </a:t>
            </a:r>
          </a:p>
          <a:p>
            <a:r>
              <a:rPr lang="en-US" sz="1900" dirty="0"/>
              <a:t>Detailed </a:t>
            </a:r>
            <a:r>
              <a:rPr lang="en-US" sz="1900" b="1" dirty="0">
                <a:solidFill>
                  <a:srgbClr val="C00000"/>
                </a:solidFill>
              </a:rPr>
              <a:t>planning</a:t>
            </a:r>
            <a:r>
              <a:rPr lang="en-US" sz="1900" dirty="0"/>
              <a:t> and </a:t>
            </a:r>
            <a:r>
              <a:rPr lang="en-US" sz="1900" b="1" dirty="0">
                <a:solidFill>
                  <a:srgbClr val="C00000"/>
                </a:solidFill>
              </a:rPr>
              <a:t>assessment</a:t>
            </a:r>
            <a:r>
              <a:rPr lang="en-US" sz="1900" dirty="0"/>
              <a:t> + system </a:t>
            </a:r>
            <a:r>
              <a:rPr lang="en-US" sz="1900" b="1" dirty="0">
                <a:solidFill>
                  <a:srgbClr val="C00000"/>
                </a:solidFill>
              </a:rPr>
              <a:t>audit</a:t>
            </a:r>
            <a:r>
              <a:rPr lang="en-US" sz="1900" dirty="0"/>
              <a:t> </a:t>
            </a:r>
          </a:p>
          <a:p>
            <a:pPr lvl="1"/>
            <a:r>
              <a:rPr lang="en-US" sz="1500" dirty="0"/>
              <a:t>Evaluate necessary cloud resources based on current on-premise use </a:t>
            </a:r>
          </a:p>
          <a:p>
            <a:pPr lvl="1"/>
            <a:r>
              <a:rPr lang="en-US" sz="1500" dirty="0"/>
              <a:t>Use platform’s </a:t>
            </a:r>
            <a:r>
              <a:rPr lang="en-US" sz="1500" dirty="0">
                <a:solidFill>
                  <a:srgbClr val="C00000"/>
                </a:solidFill>
              </a:rPr>
              <a:t>pricing calculator </a:t>
            </a:r>
            <a:r>
              <a:rPr lang="en-US" sz="1500" dirty="0"/>
              <a:t>to estimate costs more accurately </a:t>
            </a:r>
          </a:p>
          <a:p>
            <a:pPr lvl="1"/>
            <a:r>
              <a:rPr lang="en-US" sz="1500" dirty="0"/>
              <a:t>Choosing right </a:t>
            </a:r>
            <a:r>
              <a:rPr lang="en-US" sz="1500" dirty="0">
                <a:solidFill>
                  <a:srgbClr val="C00000"/>
                </a:solidFill>
              </a:rPr>
              <a:t>size</a:t>
            </a:r>
            <a:r>
              <a:rPr lang="en-US" sz="1500" dirty="0"/>
              <a:t> and </a:t>
            </a:r>
            <a:r>
              <a:rPr lang="en-US" sz="1500" dirty="0">
                <a:solidFill>
                  <a:srgbClr val="C00000"/>
                </a:solidFill>
              </a:rPr>
              <a:t>auto-scaling</a:t>
            </a:r>
            <a:r>
              <a:rPr lang="en-US" sz="1500" dirty="0"/>
              <a:t> to avoid paying for idle resources  </a:t>
            </a:r>
          </a:p>
          <a:p>
            <a:r>
              <a:rPr lang="en-US" sz="1900" b="1" dirty="0">
                <a:solidFill>
                  <a:srgbClr val="C00000"/>
                </a:solidFill>
              </a:rPr>
              <a:t>Batch</a:t>
            </a:r>
            <a:r>
              <a:rPr lang="en-US" sz="1900" dirty="0"/>
              <a:t> adoption – phase-in cloud migration to </a:t>
            </a:r>
            <a:r>
              <a:rPr lang="en-US" sz="1900" dirty="0">
                <a:solidFill>
                  <a:srgbClr val="C00000"/>
                </a:solidFill>
              </a:rPr>
              <a:t>spread costs</a:t>
            </a:r>
            <a:r>
              <a:rPr lang="en-US" sz="1900" dirty="0"/>
              <a:t> over time </a:t>
            </a:r>
          </a:p>
          <a:p>
            <a:r>
              <a:rPr lang="en-US" sz="1900" dirty="0"/>
              <a:t>Training and awareness: develop a </a:t>
            </a:r>
            <a:r>
              <a:rPr lang="en-US" sz="1900" b="1" dirty="0">
                <a:solidFill>
                  <a:srgbClr val="C00000"/>
                </a:solidFill>
              </a:rPr>
              <a:t>cost-conscious culture </a:t>
            </a:r>
            <a:r>
              <a:rPr lang="en-US" sz="1900" dirty="0"/>
              <a:t>across the organization </a:t>
            </a:r>
          </a:p>
          <a:p>
            <a:pPr lvl="1"/>
            <a:r>
              <a:rPr lang="en-US" sz="1500" dirty="0"/>
              <a:t>Current staff familiar with legacy systems </a:t>
            </a:r>
          </a:p>
          <a:p>
            <a:pPr lvl="1"/>
            <a:r>
              <a:rPr lang="en-US" sz="1500" dirty="0"/>
              <a:t>Ensures continuity and smooth operation during and after transition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1EAC69-F5ED-44A0-70E1-B29233EA1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9611" y="2489415"/>
            <a:ext cx="4493517" cy="187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1254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sz="2900" b="1" dirty="0">
                <a:solidFill>
                  <a:srgbClr val="C00000"/>
                </a:solidFill>
              </a:rPr>
              <a:t>Assessment and Prioritization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254C-12E4-6FFF-270B-5C1890A9E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3041"/>
            <a:ext cx="10515600" cy="4947538"/>
          </a:xfrm>
        </p:spPr>
        <p:txBody>
          <a:bodyPr>
            <a:normAutofit/>
          </a:bodyPr>
          <a:lstStyle/>
          <a:p>
            <a:r>
              <a:rPr lang="en-US" sz="1800" dirty="0"/>
              <a:t>Important to assess existing applications to determine their suitability for cloud migration and prioritize based on factors such as </a:t>
            </a:r>
            <a:r>
              <a:rPr lang="en-US" sz="1800" b="1" dirty="0">
                <a:solidFill>
                  <a:srgbClr val="C00000"/>
                </a:solidFill>
              </a:rPr>
              <a:t>criticality</a:t>
            </a:r>
            <a:r>
              <a:rPr lang="en-US" sz="1800" dirty="0"/>
              <a:t>, </a:t>
            </a:r>
            <a:r>
              <a:rPr lang="en-US" sz="1800" b="1" dirty="0">
                <a:solidFill>
                  <a:srgbClr val="C00000"/>
                </a:solidFill>
              </a:rPr>
              <a:t>complexity</a:t>
            </a:r>
            <a:r>
              <a:rPr lang="en-US" sz="1800" dirty="0"/>
              <a:t>, and expected </a:t>
            </a:r>
            <a:r>
              <a:rPr lang="en-US" sz="1800" b="1" dirty="0">
                <a:solidFill>
                  <a:srgbClr val="C00000"/>
                </a:solidFill>
              </a:rPr>
              <a:t>benefits</a:t>
            </a:r>
            <a:r>
              <a:rPr lang="en-US" sz="1800" dirty="0"/>
              <a:t>.</a:t>
            </a:r>
          </a:p>
          <a:p>
            <a:pPr lvl="1"/>
            <a:r>
              <a:rPr lang="en-US" sz="1400" dirty="0"/>
              <a:t>Identify current applications’ architecture, dependencies, and usage patterns</a:t>
            </a:r>
          </a:p>
          <a:p>
            <a:pPr lvl="1"/>
            <a:r>
              <a:rPr lang="en-US" sz="1400" dirty="0"/>
              <a:t>Prioritize based on expected benefits – performance and scalability </a:t>
            </a:r>
          </a:p>
          <a:p>
            <a:r>
              <a:rPr lang="en-US" sz="1800" b="1" dirty="0">
                <a:solidFill>
                  <a:srgbClr val="C00000"/>
                </a:solidFill>
              </a:rPr>
              <a:t>Dependencies and Integration</a:t>
            </a:r>
            <a:r>
              <a:rPr lang="en-US" sz="1800" dirty="0"/>
              <a:t>: Applications with numerous dependencies, including external services, </a:t>
            </a:r>
            <a:r>
              <a:rPr lang="en-US" sz="1800" dirty="0">
                <a:solidFill>
                  <a:srgbClr val="C00000"/>
                </a:solidFill>
              </a:rPr>
              <a:t>legacy systems</a:t>
            </a:r>
            <a:r>
              <a:rPr lang="en-US" sz="1800" dirty="0"/>
              <a:t>, or </a:t>
            </a:r>
            <a:r>
              <a:rPr lang="en-US" sz="1800" dirty="0">
                <a:solidFill>
                  <a:srgbClr val="C00000"/>
                </a:solidFill>
              </a:rPr>
              <a:t>specific hardware</a:t>
            </a:r>
            <a:r>
              <a:rPr lang="en-US" sz="1800" dirty="0"/>
              <a:t>, present a challenge. Need to ensure that all components continue to interact </a:t>
            </a:r>
            <a:r>
              <a:rPr lang="en-US" sz="1800" dirty="0">
                <a:solidFill>
                  <a:srgbClr val="C00000"/>
                </a:solidFill>
              </a:rPr>
              <a:t>seamlessly</a:t>
            </a:r>
            <a:r>
              <a:rPr lang="en-US" sz="1800" dirty="0"/>
              <a:t> in the cloud environment. </a:t>
            </a:r>
          </a:p>
          <a:p>
            <a:pPr lvl="1"/>
            <a:endParaRPr lang="en-US" sz="14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53D4D99-523E-60EE-C89D-6E709B1E6C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8160619"/>
              </p:ext>
            </p:extLst>
          </p:nvPr>
        </p:nvGraphicFramePr>
        <p:xfrm>
          <a:off x="1070864" y="3783542"/>
          <a:ext cx="10050272" cy="2709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27238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CD947-098D-3E3F-40A4-04EE87459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Hypothetical Case Study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43EC73-D729-C109-20B3-85A2EF5A0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47" y="1274575"/>
            <a:ext cx="4928957" cy="264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318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61FF6F-6EDB-922E-100F-EBED920C2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100" b="1" dirty="0">
                <a:solidFill>
                  <a:srgbClr val="C00000"/>
                </a:solidFill>
              </a:rPr>
              <a:t>MG Corp., LLC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9BF1BB-245A-70C1-EEDA-DE551A1E8C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9888"/>
            <a:ext cx="10515600" cy="5111496"/>
          </a:xfrm>
        </p:spPr>
        <p:txBody>
          <a:bodyPr>
            <a:normAutofit/>
          </a:bodyPr>
          <a:lstStyle/>
          <a:p>
            <a:r>
              <a:rPr lang="en-US" sz="1900" dirty="0"/>
              <a:t>MG Corp., is a medium-sized e-commerce retailer headquartered in Buffalo, N.Y. </a:t>
            </a:r>
          </a:p>
          <a:p>
            <a:r>
              <a:rPr lang="en-US" sz="1900" dirty="0"/>
              <a:t>Diverse portfolio of products and has clients worldwide</a:t>
            </a:r>
          </a:p>
          <a:p>
            <a:r>
              <a:rPr lang="en-US" sz="1900" b="1" dirty="0"/>
              <a:t>Data Landscape: </a:t>
            </a:r>
            <a:r>
              <a:rPr lang="en-US" sz="1900" dirty="0"/>
              <a:t>online platform, customer data, seller data, inventory, and analytics</a:t>
            </a:r>
          </a:p>
          <a:p>
            <a:r>
              <a:rPr lang="en-US" sz="1900" b="1" dirty="0"/>
              <a:t>Objective</a:t>
            </a:r>
            <a:r>
              <a:rPr lang="en-US" sz="1900" dirty="0"/>
              <a:t>: Adaptation to market dynamics and customer expectations, enhance operational efficiency, reduce costs, and accelerate innovation </a:t>
            </a:r>
          </a:p>
          <a:p>
            <a:r>
              <a:rPr lang="en-US" sz="1900" b="1" dirty="0"/>
              <a:t>Scenario: </a:t>
            </a:r>
          </a:p>
          <a:p>
            <a:pPr lvl="1"/>
            <a:r>
              <a:rPr lang="en-US" sz="1600" dirty="0"/>
              <a:t>Intelligent and aggressive marketing strategies paid off; resulting exponential </a:t>
            </a:r>
            <a:r>
              <a:rPr lang="en-US" sz="1600" b="1" dirty="0"/>
              <a:t>increase in products </a:t>
            </a:r>
            <a:r>
              <a:rPr lang="en-US" sz="1600" dirty="0"/>
              <a:t>as well as </a:t>
            </a:r>
            <a:r>
              <a:rPr lang="en-US" sz="1600" b="1" dirty="0"/>
              <a:t>customer</a:t>
            </a:r>
            <a:r>
              <a:rPr lang="en-US" sz="1600" dirty="0"/>
              <a:t> base </a:t>
            </a:r>
          </a:p>
          <a:p>
            <a:pPr lvl="1"/>
            <a:r>
              <a:rPr lang="en-US" sz="1600" dirty="0"/>
              <a:t>Website </a:t>
            </a:r>
            <a:r>
              <a:rPr lang="en-US" sz="1600" b="1" dirty="0"/>
              <a:t>slowdown</a:t>
            </a:r>
            <a:r>
              <a:rPr lang="en-US" sz="1600" dirty="0"/>
              <a:t> and </a:t>
            </a:r>
            <a:r>
              <a:rPr lang="en-US" sz="1600" b="1" dirty="0"/>
              <a:t>delays</a:t>
            </a:r>
            <a:r>
              <a:rPr lang="en-US" sz="1600" dirty="0"/>
              <a:t> from high traffic </a:t>
            </a:r>
          </a:p>
          <a:p>
            <a:pPr lvl="1"/>
            <a:r>
              <a:rPr lang="en-US" sz="1600" dirty="0"/>
              <a:t>Need for </a:t>
            </a:r>
            <a:r>
              <a:rPr lang="en-US" sz="1600" b="1" dirty="0"/>
              <a:t>faster deployment</a:t>
            </a:r>
            <a:r>
              <a:rPr lang="en-US" sz="1600" dirty="0"/>
              <a:t>, introduction of advanced algorithms for </a:t>
            </a:r>
            <a:r>
              <a:rPr lang="en-US" sz="1600" b="1" dirty="0"/>
              <a:t>demand forecasting</a:t>
            </a:r>
            <a:r>
              <a:rPr lang="en-US" sz="1600" dirty="0"/>
              <a:t>, </a:t>
            </a:r>
            <a:r>
              <a:rPr lang="en-US" sz="1600" b="1" dirty="0"/>
              <a:t>customer experience </a:t>
            </a:r>
            <a:r>
              <a:rPr lang="en-US" sz="1600" dirty="0"/>
              <a:t>to include new data such as virtual reality (VR) </a:t>
            </a:r>
          </a:p>
          <a:p>
            <a:r>
              <a:rPr lang="en-US" sz="1900" b="1" dirty="0"/>
              <a:t>Criteria:</a:t>
            </a:r>
          </a:p>
          <a:p>
            <a:pPr lvl="1"/>
            <a:r>
              <a:rPr lang="en-US" sz="1600" b="1" dirty="0"/>
              <a:t>Customer satisfaction </a:t>
            </a:r>
            <a:r>
              <a:rPr lang="en-US" sz="1600" dirty="0"/>
              <a:t>– while improving operational efficiency + adaptation to market dynamics </a:t>
            </a:r>
            <a:endParaRPr lang="en-US" sz="1600" b="1" dirty="0"/>
          </a:p>
          <a:p>
            <a:pPr lvl="1"/>
            <a:r>
              <a:rPr lang="en-US" sz="1600" b="1" dirty="0"/>
              <a:t>Scalability – </a:t>
            </a:r>
            <a:r>
              <a:rPr lang="en-US" sz="1600" dirty="0"/>
              <a:t>high during peak times, and scale down during off-season</a:t>
            </a:r>
            <a:r>
              <a:rPr lang="en-US" sz="1600" b="1" dirty="0"/>
              <a:t> </a:t>
            </a:r>
          </a:p>
          <a:p>
            <a:pPr lvl="1"/>
            <a:r>
              <a:rPr lang="en-US" sz="1600" b="1" dirty="0"/>
              <a:t>Costs – </a:t>
            </a:r>
            <a:r>
              <a:rPr lang="en-US" sz="1600" dirty="0"/>
              <a:t>limited budget due to relatively smaller enterprise and cautious upper management </a:t>
            </a:r>
          </a:p>
          <a:p>
            <a:pPr lvl="1"/>
            <a:r>
              <a:rPr lang="en-US" sz="1600" b="1" dirty="0"/>
              <a:t>Innovation – </a:t>
            </a:r>
            <a:r>
              <a:rPr lang="en-US" sz="1600" dirty="0"/>
              <a:t>new features, technology and predictive/analytics models </a:t>
            </a:r>
          </a:p>
        </p:txBody>
      </p:sp>
    </p:spTree>
    <p:extLst>
      <p:ext uri="{BB962C8B-B14F-4D97-AF65-F5344CB8AC3E}">
        <p14:creationId xmlns:p14="http://schemas.microsoft.com/office/powerpoint/2010/main" val="4058739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Assessing MG Corp’s Current Data Infrastructure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D2A46BA-F169-3D3F-622A-F6AB8888A6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2408670"/>
              </p:ext>
            </p:extLst>
          </p:nvPr>
        </p:nvGraphicFramePr>
        <p:xfrm>
          <a:off x="576072" y="1417320"/>
          <a:ext cx="11201400" cy="5001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5BA9CF4-3EF7-171A-DBDD-6DB9C462EE2A}"/>
              </a:ext>
            </a:extLst>
          </p:cNvPr>
          <p:cNvSpPr txBox="1"/>
          <p:nvPr/>
        </p:nvSpPr>
        <p:spPr>
          <a:xfrm>
            <a:off x="1409700" y="6419088"/>
            <a:ext cx="9372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 All steps involve business owner, data owners, stewards and IT personnel as appropriate </a:t>
            </a:r>
          </a:p>
        </p:txBody>
      </p:sp>
    </p:spTree>
    <p:extLst>
      <p:ext uri="{BB962C8B-B14F-4D97-AF65-F5344CB8AC3E}">
        <p14:creationId xmlns:p14="http://schemas.microsoft.com/office/powerpoint/2010/main" val="3241980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7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Modern Businesses Rely Heavily on Data-Driven Decisions</a:t>
            </a:r>
          </a:p>
        </p:txBody>
      </p:sp>
      <p:pic>
        <p:nvPicPr>
          <p:cNvPr id="4" name="Graphic 3" descr="Business Growth with solid fill">
            <a:extLst>
              <a:ext uri="{FF2B5EF4-FFF2-40B4-BE49-F238E27FC236}">
                <a16:creationId xmlns:a16="http://schemas.microsoft.com/office/drawing/2014/main" id="{4C3A62B7-126C-35B2-4558-3C9A1B805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4536" y="2495371"/>
            <a:ext cx="1587954" cy="158795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8AA8F54-6C41-1DDA-F2B0-9EBB3266B726}"/>
              </a:ext>
            </a:extLst>
          </p:cNvPr>
          <p:cNvGrpSpPr/>
          <p:nvPr/>
        </p:nvGrpSpPr>
        <p:grpSpPr>
          <a:xfrm>
            <a:off x="1958761" y="1535240"/>
            <a:ext cx="2585383" cy="4901643"/>
            <a:chOff x="548640" y="502920"/>
            <a:chExt cx="2688336" cy="5641848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12044E4-C396-255A-18C2-9D5A97FCD917}"/>
                </a:ext>
              </a:extLst>
            </p:cNvPr>
            <p:cNvSpPr/>
            <p:nvPr/>
          </p:nvSpPr>
          <p:spPr>
            <a:xfrm>
              <a:off x="548640" y="502920"/>
              <a:ext cx="2688336" cy="5641848"/>
            </a:xfrm>
            <a:prstGeom prst="round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how does data governance achieve business success</a:t>
              </a:r>
            </a:p>
          </p:txBody>
        </p:sp>
        <p:pic>
          <p:nvPicPr>
            <p:cNvPr id="7" name="Graphic 6" descr="Statistics with solid fill">
              <a:extLst>
                <a:ext uri="{FF2B5EF4-FFF2-40B4-BE49-F238E27FC236}">
                  <a16:creationId xmlns:a16="http://schemas.microsoft.com/office/drawing/2014/main" id="{473F0AD3-E0AD-79D5-3066-B43DABC28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798582" y="4681683"/>
              <a:ext cx="914400" cy="914400"/>
            </a:xfrm>
            <a:prstGeom prst="rect">
              <a:avLst/>
            </a:prstGeom>
          </p:spPr>
        </p:pic>
        <p:pic>
          <p:nvPicPr>
            <p:cNvPr id="8" name="Graphic 7" descr="Research with solid fill">
              <a:extLst>
                <a:ext uri="{FF2B5EF4-FFF2-40B4-BE49-F238E27FC236}">
                  <a16:creationId xmlns:a16="http://schemas.microsoft.com/office/drawing/2014/main" id="{4ED5FC53-E4BF-6680-7CAF-4D00E8286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798582" y="1001837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Server outline">
              <a:extLst>
                <a:ext uri="{FF2B5EF4-FFF2-40B4-BE49-F238E27FC236}">
                  <a16:creationId xmlns:a16="http://schemas.microsoft.com/office/drawing/2014/main" id="{8EB57E8D-E7DB-6D37-F5F6-F27D1D73803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884182" y="1827003"/>
              <a:ext cx="914400" cy="914400"/>
            </a:xfrm>
            <a:prstGeom prst="rect">
              <a:avLst/>
            </a:prstGeom>
          </p:spPr>
        </p:pic>
        <p:pic>
          <p:nvPicPr>
            <p:cNvPr id="10" name="Graphic 9" descr="Database outline">
              <a:extLst>
                <a:ext uri="{FF2B5EF4-FFF2-40B4-BE49-F238E27FC236}">
                  <a16:creationId xmlns:a16="http://schemas.microsoft.com/office/drawing/2014/main" id="{74F9F383-6335-5A23-A019-56D481C1E8A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884182" y="3655803"/>
              <a:ext cx="914400" cy="914400"/>
            </a:xfrm>
            <a:prstGeom prst="rect">
              <a:avLst/>
            </a:prstGeom>
          </p:spPr>
        </p:pic>
        <p:pic>
          <p:nvPicPr>
            <p:cNvPr id="11" name="Graphic 10" descr="Presentation with pie chart with solid fill">
              <a:extLst>
                <a:ext uri="{FF2B5EF4-FFF2-40B4-BE49-F238E27FC236}">
                  <a16:creationId xmlns:a16="http://schemas.microsoft.com/office/drawing/2014/main" id="{E8D402FA-6B8A-5D5E-027D-716A19B3C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883698" y="2741403"/>
              <a:ext cx="914400" cy="91440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538382-3CCD-319A-418E-8837E99803B9}"/>
              </a:ext>
            </a:extLst>
          </p:cNvPr>
          <p:cNvGrpSpPr/>
          <p:nvPr/>
        </p:nvGrpSpPr>
        <p:grpSpPr>
          <a:xfrm>
            <a:off x="7830541" y="1535240"/>
            <a:ext cx="2585382" cy="4802187"/>
            <a:chOff x="8211116" y="569703"/>
            <a:chExt cx="2688336" cy="5641848"/>
          </a:xfrm>
        </p:grpSpPr>
        <p:pic>
          <p:nvPicPr>
            <p:cNvPr id="13" name="Graphic 12" descr="Excellent with solid fill">
              <a:extLst>
                <a:ext uri="{FF2B5EF4-FFF2-40B4-BE49-F238E27FC236}">
                  <a16:creationId xmlns:a16="http://schemas.microsoft.com/office/drawing/2014/main" id="{1CD0FBBA-118B-6D01-BBAC-00365845CF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8425158" y="1148141"/>
              <a:ext cx="1218876" cy="1218876"/>
            </a:xfrm>
            <a:prstGeom prst="rect">
              <a:avLst/>
            </a:prstGeom>
          </p:spPr>
        </p:pic>
        <p:pic>
          <p:nvPicPr>
            <p:cNvPr id="14" name="Graphic 13" descr="Flying Money with solid fill">
              <a:extLst>
                <a:ext uri="{FF2B5EF4-FFF2-40B4-BE49-F238E27FC236}">
                  <a16:creationId xmlns:a16="http://schemas.microsoft.com/office/drawing/2014/main" id="{12955971-235F-870B-5950-0810314C1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427268" y="2781189"/>
              <a:ext cx="1218876" cy="1218876"/>
            </a:xfrm>
            <a:prstGeom prst="rect">
              <a:avLst/>
            </a:prstGeom>
          </p:spPr>
        </p:pic>
        <p:pic>
          <p:nvPicPr>
            <p:cNvPr id="15" name="Graphic 14" descr="Exponential Graph with solid fill">
              <a:extLst>
                <a:ext uri="{FF2B5EF4-FFF2-40B4-BE49-F238E27FC236}">
                  <a16:creationId xmlns:a16="http://schemas.microsoft.com/office/drawing/2014/main" id="{F0A8CBE0-5380-B203-47BA-F75D3F49859D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8425158" y="4385008"/>
              <a:ext cx="1218876" cy="1218876"/>
            </a:xfrm>
            <a:prstGeom prst="rect">
              <a:avLst/>
            </a:prstGeom>
          </p:spPr>
        </p:pic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90D682EB-3AB9-6216-0427-5E0F492CA87F}"/>
                </a:ext>
              </a:extLst>
            </p:cNvPr>
            <p:cNvSpPr/>
            <p:nvPr/>
          </p:nvSpPr>
          <p:spPr>
            <a:xfrm>
              <a:off x="8211116" y="569703"/>
              <a:ext cx="2688336" cy="5641848"/>
            </a:xfrm>
            <a:prstGeom prst="round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9" name="Graphic 18" descr="City outline">
            <a:extLst>
              <a:ext uri="{FF2B5EF4-FFF2-40B4-BE49-F238E27FC236}">
                <a16:creationId xmlns:a16="http://schemas.microsoft.com/office/drawing/2014/main" id="{0240FEEA-6F25-22F8-F8E0-0A3CE9806B29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5414069" y="4050658"/>
            <a:ext cx="1587954" cy="158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1951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Identifying Migration Candidates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D2A46BA-F169-3D3F-622A-F6AB8888A6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0006132"/>
              </p:ext>
            </p:extLst>
          </p:nvPr>
        </p:nvGraphicFramePr>
        <p:xfrm>
          <a:off x="576072" y="1417320"/>
          <a:ext cx="11183112" cy="52212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64475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Checklist: </a:t>
            </a:r>
            <a:r>
              <a:rPr lang="en-US" sz="2400" b="1" dirty="0">
                <a:solidFill>
                  <a:srgbClr val="C00000"/>
                </a:solidFill>
              </a:rPr>
              <a:t>Selecting Cloud Services &amp; Migration Strategy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0D7010E-DDC2-C362-D8B0-1C78CF7D6F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768156"/>
              </p:ext>
            </p:extLst>
          </p:nvPr>
        </p:nvGraphicFramePr>
        <p:xfrm>
          <a:off x="1294130" y="1240874"/>
          <a:ext cx="9603740" cy="54342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361581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Employee Engagement and Post-Migration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0D7010E-DDC2-C362-D8B0-1C78CF7D6F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2926788"/>
              </p:ext>
            </p:extLst>
          </p:nvPr>
        </p:nvGraphicFramePr>
        <p:xfrm>
          <a:off x="457200" y="1259162"/>
          <a:ext cx="11594592" cy="54342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17468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1103D-4212-4F0B-684F-85C3F421E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487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100" b="1" dirty="0">
                <a:solidFill>
                  <a:srgbClr val="C00000"/>
                </a:solidFill>
              </a:rPr>
              <a:t>Summary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E3933-50E5-236C-AF4D-8292D0A97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1900" dirty="0"/>
              <a:t>Migrating from on-premise to cloud-based data management is a critical decision that can result in improved efficiency, cost savings, and significant competitive advantage. </a:t>
            </a:r>
          </a:p>
          <a:p>
            <a:endParaRPr lang="en-US" sz="500" dirty="0"/>
          </a:p>
          <a:p>
            <a:r>
              <a:rPr lang="en-US" sz="1900" dirty="0"/>
              <a:t>From a data governance perspective, there will be a significant shift in how data is stored, accessed, and secured: inventory, compliance, lifecycle management and data flow. </a:t>
            </a:r>
          </a:p>
          <a:p>
            <a:endParaRPr lang="en-US" sz="500" dirty="0"/>
          </a:p>
          <a:p>
            <a:r>
              <a:rPr lang="en-US" sz="1900" dirty="0"/>
              <a:t>The process requires careful planning, execution, and ongoing management to fully realize its benefits. </a:t>
            </a:r>
          </a:p>
          <a:p>
            <a:endParaRPr lang="en-US" sz="500" dirty="0"/>
          </a:p>
          <a:p>
            <a:r>
              <a:rPr lang="en-US" sz="1900" dirty="0"/>
              <a:t>Each step depends on a clear understanding of the organization's goals. </a:t>
            </a:r>
          </a:p>
          <a:p>
            <a:endParaRPr lang="en-US" sz="500" dirty="0"/>
          </a:p>
          <a:p>
            <a:r>
              <a:rPr lang="en-US" sz="1900" dirty="0"/>
              <a:t>Success relies heavily on detailed preparation and an active involvement of relevant stakeholders throughout the process. </a:t>
            </a:r>
          </a:p>
          <a:p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22278820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A8C2-3ACA-98B1-C176-827DF724F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517"/>
            <a:ext cx="10515600" cy="410729"/>
          </a:xfrm>
        </p:spPr>
        <p:txBody>
          <a:bodyPr>
            <a:noAutofit/>
          </a:bodyPr>
          <a:lstStyle/>
          <a:p>
            <a:pPr algn="ctr"/>
            <a:r>
              <a:rPr lang="en-US" sz="1800" b="1" dirty="0">
                <a:solidFill>
                  <a:srgbClr val="C00000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3DDF1-4D05-5DA6-E785-C06EF5793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982" y="876228"/>
            <a:ext cx="11998036" cy="5548890"/>
          </a:xfrm>
        </p:spPr>
        <p:txBody>
          <a:bodyPr>
            <a:normAutofit lnSpcReduction="10000"/>
          </a:bodyPr>
          <a:lstStyle/>
          <a:p>
            <a:r>
              <a:rPr lang="en-US" sz="1200" b="0" i="0" dirty="0">
                <a:effectLst/>
                <a:latin typeface="+mj-lt"/>
              </a:rPr>
              <a:t>“What is On-Premises Data Centers vs. Cloud Computing</a:t>
            </a:r>
            <a:r>
              <a:rPr lang="en-US" sz="1200" dirty="0">
                <a:latin typeface="+mj-lt"/>
              </a:rPr>
              <a:t>,?”,</a:t>
            </a:r>
            <a:r>
              <a:rPr lang="en-US" sz="1200" b="0" i="0" dirty="0">
                <a:effectLst/>
                <a:latin typeface="+mj-lt"/>
              </a:rPr>
              <a:t> Hewlett Packard Enterprise,</a:t>
            </a:r>
            <a:r>
              <a:rPr lang="en-US" sz="1200" dirty="0">
                <a:latin typeface="+mj-lt"/>
              </a:rPr>
              <a:t> accessed 2 March 2024 </a:t>
            </a:r>
            <a:r>
              <a:rPr lang="en-US" sz="1200" b="0" i="0" dirty="0">
                <a:effectLst/>
                <a:latin typeface="+mj-lt"/>
              </a:rPr>
              <a:t>&lt;</a:t>
            </a:r>
            <a:r>
              <a:rPr lang="en-US" sz="1200" dirty="0">
                <a:latin typeface="+mj-lt"/>
              </a:rPr>
              <a:t>https://www.hpe.com/us/en/what-is/on-premises-vs-cloud.html&gt;</a:t>
            </a:r>
          </a:p>
          <a:p>
            <a:r>
              <a:rPr lang="en-US" sz="1200" dirty="0">
                <a:latin typeface="+mj-lt"/>
              </a:rPr>
              <a:t>“Blog: On Premise vs. Cloud: Key Differences, Benefits and Risks”, Cleo, accessed 12 March 2024 &lt;https://www.cleo.com/blog/knowledge-base-on-premise-vs-cloud&gt;</a:t>
            </a:r>
          </a:p>
          <a:p>
            <a:r>
              <a:rPr lang="en-US" sz="1200" dirty="0">
                <a:latin typeface="+mj-lt"/>
              </a:rPr>
              <a:t>“Data Security in Biotech: Navigating the Cloud-Based vs On-Premise Debate”, </a:t>
            </a:r>
            <a:r>
              <a:rPr lang="en-US" sz="1200" dirty="0" err="1">
                <a:latin typeface="+mj-lt"/>
              </a:rPr>
              <a:t>SciNote</a:t>
            </a:r>
            <a:r>
              <a:rPr lang="en-US" sz="1200" dirty="0">
                <a:latin typeface="+mj-lt"/>
              </a:rPr>
              <a:t>, accessed 29 February 2024, &lt;https://www.scinote.net/blog/cloud-based-vs-on-premise/&gt;</a:t>
            </a:r>
            <a:endParaRPr lang="en-US" sz="1200" b="1" dirty="0">
              <a:latin typeface="+mj-lt"/>
            </a:endParaRPr>
          </a:p>
          <a:p>
            <a:r>
              <a:rPr lang="en-US" sz="1200" dirty="0">
                <a:latin typeface="+mj-lt"/>
              </a:rPr>
              <a:t>Paul Diamond, “Cloud storage vs. on-premises servers: 9 things to keep in mind”, accessed 2 March 2024, &lt;https://www.microsoft.com/en-us/microsoft-365/business-insights-ideas/resources/cloud-storage-vs-on-premises-servers &gt; </a:t>
            </a:r>
          </a:p>
          <a:p>
            <a:r>
              <a:rPr lang="en-US" sz="1200" dirty="0">
                <a:latin typeface="+mj-lt"/>
              </a:rPr>
              <a:t>“Why Are Universities Choosing On-Premise Data </a:t>
            </a:r>
            <a:r>
              <a:rPr lang="en-US" sz="1200" dirty="0" err="1">
                <a:latin typeface="+mj-lt"/>
              </a:rPr>
              <a:t>Centres</a:t>
            </a:r>
            <a:r>
              <a:rPr lang="en-US" sz="1200" dirty="0">
                <a:latin typeface="+mj-lt"/>
              </a:rPr>
              <a:t>?”, Secure IT Environments Ltd., accessed 2 March 2024, &lt;https://siteltd.co.uk/blog/universities-data-centres/#:~:text=When%20a%20university%20buys%20a,maintenance%2C%20upgrades%2C%20and%20costs. &gt;</a:t>
            </a:r>
          </a:p>
          <a:p>
            <a:r>
              <a:rPr lang="en-US" sz="1200" dirty="0">
                <a:latin typeface="+mj-lt"/>
              </a:rPr>
              <a:t>“How to Avoid These 5 Common Cloud Migration Challenges” Dunedin IT, accessed 17 March 2024, &lt;https://www.dunedinit.co.uk/blog/how-to-avoid-these-5-common-cloud-migration-challenges/&gt;</a:t>
            </a:r>
          </a:p>
          <a:p>
            <a:r>
              <a:rPr lang="en-US" sz="1200" dirty="0">
                <a:latin typeface="+mj-lt"/>
              </a:rPr>
              <a:t>Bandari, V. (2022)Optimizing IT Modernization through Cloud Migration: Strategies for a Secure, Efficient and Cost-Effective Transition, Applied Research in Artificial Intelligence and Cloud Computing, 5(1), pp. 55–65</a:t>
            </a:r>
          </a:p>
          <a:p>
            <a:r>
              <a:rPr lang="en-US" sz="1200" dirty="0">
                <a:latin typeface="+mj-lt"/>
              </a:rPr>
              <a:t>“Why Cloud Migrations Projects Fail”, Process Tempo Inc., accessed 11 March 2024, &lt;https://www.linkedin.com/pulse/why-cloud-migrations-projects-fail-processtempo/ &gt;</a:t>
            </a:r>
          </a:p>
          <a:p>
            <a:r>
              <a:rPr lang="en-US" sz="1200" dirty="0" err="1">
                <a:latin typeface="+mj-lt"/>
              </a:rPr>
              <a:t>Felici</a:t>
            </a:r>
            <a:r>
              <a:rPr lang="en-US" sz="1200" dirty="0">
                <a:latin typeface="+mj-lt"/>
              </a:rPr>
              <a:t>, M., Pearson, S. (2015). Accountability for Data Governance in the Cloud. In: </a:t>
            </a:r>
            <a:r>
              <a:rPr lang="en-US" sz="1200" dirty="0" err="1">
                <a:latin typeface="+mj-lt"/>
              </a:rPr>
              <a:t>Felici</a:t>
            </a:r>
            <a:r>
              <a:rPr lang="en-US" sz="1200" dirty="0">
                <a:latin typeface="+mj-lt"/>
              </a:rPr>
              <a:t>, M., Fernández-Gago, C. (eds) Accountability and Security in the Cloud. A4Cloud 2014. Lecture Notes in Computer Science(), vol 8937. Springer, Cham. </a:t>
            </a:r>
          </a:p>
          <a:p>
            <a:r>
              <a:rPr lang="en-US" sz="1200" dirty="0">
                <a:latin typeface="+mj-lt"/>
              </a:rPr>
              <a:t>Al-</a:t>
            </a:r>
            <a:r>
              <a:rPr lang="en-US" sz="1200" dirty="0" err="1">
                <a:latin typeface="+mj-lt"/>
              </a:rPr>
              <a:t>Ruithe</a:t>
            </a:r>
            <a:r>
              <a:rPr lang="en-US" sz="1200" dirty="0">
                <a:latin typeface="+mj-lt"/>
              </a:rPr>
              <a:t>, M., </a:t>
            </a:r>
            <a:r>
              <a:rPr lang="en-US" sz="1200" dirty="0" err="1">
                <a:latin typeface="+mj-lt"/>
              </a:rPr>
              <a:t>Benkhelifa</a:t>
            </a:r>
            <a:r>
              <a:rPr lang="en-US" sz="1200" dirty="0">
                <a:latin typeface="+mj-lt"/>
              </a:rPr>
              <a:t>, E. &amp; Hameed, K. A systematic literature review of data governance and cloud data governance. Pers </a:t>
            </a:r>
            <a:r>
              <a:rPr lang="en-US" sz="1200" dirty="0" err="1">
                <a:latin typeface="+mj-lt"/>
              </a:rPr>
              <a:t>Ubiquit</a:t>
            </a:r>
            <a:r>
              <a:rPr lang="en-US" sz="1200" dirty="0">
                <a:latin typeface="+mj-lt"/>
              </a:rPr>
              <a:t> </a:t>
            </a:r>
            <a:r>
              <a:rPr lang="en-US" sz="1200" dirty="0" err="1">
                <a:latin typeface="+mj-lt"/>
              </a:rPr>
              <a:t>Comput</a:t>
            </a:r>
            <a:r>
              <a:rPr lang="en-US" sz="1200" dirty="0">
                <a:latin typeface="+mj-lt"/>
              </a:rPr>
              <a:t> 23, 839–859 (2019). </a:t>
            </a:r>
          </a:p>
          <a:p>
            <a:r>
              <a:rPr lang="en-US" sz="1200" dirty="0">
                <a:latin typeface="+mj-lt"/>
              </a:rPr>
              <a:t>N. Ahmad, Q. N. Naveed and N. Hoda, "Strategy and procedures for Migration to the Cloud Computing," 2018 IEEE 5th International Conference on Engineering Technologies and Applied Sciences (ICETAS), Bangkok, Thailand, 2018, pp. 1-5. </a:t>
            </a:r>
          </a:p>
          <a:p>
            <a:r>
              <a:rPr lang="en-US" sz="1200" dirty="0">
                <a:latin typeface="+mj-lt"/>
              </a:rPr>
              <a:t>“What is Cloud Migration? A Guide to Migrating to the Cloud”, IR Team, accessed 11 March 2024, &lt;https://www.ir.com/guides/migrating-to-the-cloud&gt;</a:t>
            </a:r>
          </a:p>
          <a:p>
            <a:r>
              <a:rPr lang="en-US" sz="1200" dirty="0">
                <a:latin typeface="+mj-lt"/>
              </a:rPr>
              <a:t>“Migration Challenges: Understanding the Complexities and Strategies in Migrating On-Premise Customers to Cloud SaaS Platforms” accessed 15 March 2024, &lt;https://www.linkedin.com/pulse/migration-challenges-understanding-complexities-migrating-cooper/&gt;</a:t>
            </a:r>
          </a:p>
          <a:p>
            <a:r>
              <a:rPr lang="en-US" sz="1200" dirty="0">
                <a:latin typeface="+mj-lt"/>
              </a:rPr>
              <a:t>“How to Migrate to Cloud: A Winning Cloud Migration Strategy”, Amit </a:t>
            </a:r>
            <a:r>
              <a:rPr lang="en-US" sz="1200" dirty="0" err="1">
                <a:latin typeface="+mj-lt"/>
              </a:rPr>
              <a:t>Govil</a:t>
            </a:r>
            <a:r>
              <a:rPr lang="en-US" sz="1200" dirty="0">
                <a:latin typeface="+mj-lt"/>
              </a:rPr>
              <a:t>, </a:t>
            </a:r>
            <a:r>
              <a:rPr lang="en-US" sz="1200" dirty="0" err="1">
                <a:latin typeface="+mj-lt"/>
              </a:rPr>
              <a:t>CueLogic</a:t>
            </a:r>
            <a:r>
              <a:rPr lang="en-US" sz="1200" dirty="0">
                <a:latin typeface="+mj-lt"/>
              </a:rPr>
              <a:t>, accessed 18 March 2024, &lt;https://www.cuelogic.com/blog/cloud-migration-strategy&gt;</a:t>
            </a:r>
          </a:p>
          <a:p>
            <a:r>
              <a:rPr lang="en-US" sz="1200" dirty="0">
                <a:latin typeface="+mj-lt"/>
              </a:rPr>
              <a:t>“Industry Trends In Cloud Migration And Adoption Strategies”, Successive Cloud, accessed 28 February 2024, &lt;https://successive.cloud/industry-trends-in-cloud-migration-and-adoption-strategies/&gt;</a:t>
            </a:r>
          </a:p>
        </p:txBody>
      </p:sp>
    </p:spTree>
    <p:extLst>
      <p:ext uri="{BB962C8B-B14F-4D97-AF65-F5344CB8AC3E}">
        <p14:creationId xmlns:p14="http://schemas.microsoft.com/office/powerpoint/2010/main" val="1649958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Importance of Data and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254C-12E4-6FFF-270B-5C1890A9E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304" y="1690687"/>
            <a:ext cx="6714744" cy="4802187"/>
          </a:xfrm>
        </p:spPr>
        <p:txBody>
          <a:bodyPr anchor="ctr">
            <a:normAutofit/>
          </a:bodyPr>
          <a:lstStyle/>
          <a:p>
            <a:r>
              <a:rPr lang="en-US" sz="1900" dirty="0"/>
              <a:t>In the modern digital economy, businesses now have access to an unprecedented amount of data. This </a:t>
            </a:r>
            <a:r>
              <a:rPr lang="en-US" sz="1900" b="1" dirty="0">
                <a:solidFill>
                  <a:srgbClr val="C00000"/>
                </a:solidFill>
              </a:rPr>
              <a:t>wealth of information </a:t>
            </a:r>
            <a:r>
              <a:rPr lang="en-US" sz="1900" dirty="0"/>
              <a:t>forms the </a:t>
            </a:r>
            <a:r>
              <a:rPr lang="en-US" sz="1900" b="1" dirty="0">
                <a:solidFill>
                  <a:srgbClr val="C00000"/>
                </a:solidFill>
              </a:rPr>
              <a:t>bedrock of intelligence </a:t>
            </a:r>
            <a:r>
              <a:rPr lang="en-US" sz="1900" dirty="0"/>
              <a:t>crucial for making </a:t>
            </a:r>
            <a:r>
              <a:rPr lang="en-US" sz="1900" b="1" dirty="0">
                <a:solidFill>
                  <a:srgbClr val="C00000"/>
                </a:solidFill>
              </a:rPr>
              <a:t>significant business decisions. </a:t>
            </a:r>
          </a:p>
          <a:p>
            <a:pPr marL="0" indent="0">
              <a:buNone/>
            </a:pPr>
            <a:endParaRPr lang="en-US" sz="1900" b="1" dirty="0">
              <a:solidFill>
                <a:srgbClr val="C00000"/>
              </a:solidFill>
            </a:endParaRPr>
          </a:p>
          <a:p>
            <a:r>
              <a:rPr lang="en-US" sz="1900" dirty="0"/>
              <a:t>To guarantee that </a:t>
            </a:r>
            <a:r>
              <a:rPr lang="en-US" sz="1900" b="1" dirty="0">
                <a:solidFill>
                  <a:srgbClr val="C00000"/>
                </a:solidFill>
              </a:rPr>
              <a:t>employees are equipped </a:t>
            </a:r>
            <a:r>
              <a:rPr lang="en-US" sz="1900" dirty="0"/>
              <a:t>with the appropriate data for these decisions, it's imperative for companies to invest in data management solutions that enhance visibility, reliability, security, and scalability. </a:t>
            </a:r>
          </a:p>
          <a:p>
            <a:endParaRPr lang="en-US" sz="1900" dirty="0"/>
          </a:p>
          <a:p>
            <a:r>
              <a:rPr lang="en-US" sz="1900" dirty="0"/>
              <a:t>With organizations </a:t>
            </a:r>
            <a:r>
              <a:rPr lang="en-US" sz="1900" b="1" dirty="0">
                <a:solidFill>
                  <a:srgbClr val="C00000"/>
                </a:solidFill>
              </a:rPr>
              <a:t>generating and using data </a:t>
            </a:r>
            <a:r>
              <a:rPr lang="en-US" sz="1900" dirty="0"/>
              <a:t>at unparalleled rates, data management solutions have become critical in navigating and understanding the immense </a:t>
            </a:r>
            <a:r>
              <a:rPr lang="en-US" sz="1900" b="1" dirty="0">
                <a:solidFill>
                  <a:srgbClr val="C00000"/>
                </a:solidFill>
              </a:rPr>
              <a:t>volumes</a:t>
            </a:r>
            <a:r>
              <a:rPr lang="en-US" sz="1900" dirty="0"/>
              <a:t> of information.</a:t>
            </a:r>
          </a:p>
        </p:txBody>
      </p:sp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4633F295-9DF3-0019-4E49-651EF19713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9945640"/>
              </p:ext>
            </p:extLst>
          </p:nvPr>
        </p:nvGraphicFramePr>
        <p:xfrm>
          <a:off x="7690104" y="2353066"/>
          <a:ext cx="3974592" cy="3477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5670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Strategic Pivot: The Three Vs of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254C-12E4-6FFF-270B-5C1890A9E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1900" dirty="0"/>
              <a:t>Businesses are increasingly defined by their ability to manage and leverage data characterized by the 3Vs: </a:t>
            </a:r>
            <a:r>
              <a:rPr lang="en-US" sz="1900" b="1" dirty="0">
                <a:solidFill>
                  <a:srgbClr val="C00000"/>
                </a:solidFill>
              </a:rPr>
              <a:t>V</a:t>
            </a:r>
            <a:r>
              <a:rPr lang="en-US" sz="1900" dirty="0"/>
              <a:t>olume, </a:t>
            </a:r>
            <a:r>
              <a:rPr lang="en-US" sz="1900" b="1" dirty="0">
                <a:solidFill>
                  <a:srgbClr val="C00000"/>
                </a:solidFill>
              </a:rPr>
              <a:t>V</a:t>
            </a:r>
            <a:r>
              <a:rPr lang="en-US" sz="1900" dirty="0"/>
              <a:t>elocity, and </a:t>
            </a:r>
            <a:r>
              <a:rPr lang="en-US" sz="1900" b="1" dirty="0">
                <a:solidFill>
                  <a:srgbClr val="C00000"/>
                </a:solidFill>
              </a:rPr>
              <a:t>V</a:t>
            </a:r>
            <a:r>
              <a:rPr lang="en-US" sz="1900" dirty="0"/>
              <a:t>ariety </a:t>
            </a:r>
          </a:p>
          <a:p>
            <a:pPr marL="457200" lvl="1" indent="0">
              <a:buNone/>
            </a:pPr>
            <a:r>
              <a:rPr lang="en-US" sz="1600" dirty="0"/>
              <a:t>(a 4</a:t>
            </a:r>
            <a:r>
              <a:rPr lang="en-US" sz="1600" baseline="30000" dirty="0"/>
              <a:t>th</a:t>
            </a:r>
            <a:r>
              <a:rPr lang="en-US" sz="1600" dirty="0"/>
              <a:t> V, </a:t>
            </a:r>
            <a:r>
              <a:rPr lang="en-US" sz="1600" dirty="0">
                <a:solidFill>
                  <a:srgbClr val="C00000"/>
                </a:solidFill>
              </a:rPr>
              <a:t>veracity</a:t>
            </a:r>
            <a:r>
              <a:rPr lang="en-US" sz="1600" dirty="0"/>
              <a:t> is non-negotiable as well!)</a:t>
            </a:r>
          </a:p>
          <a:p>
            <a:pPr marL="457200" lvl="1" indent="0">
              <a:buNone/>
            </a:pPr>
            <a:endParaRPr lang="en-US" sz="500" dirty="0"/>
          </a:p>
          <a:p>
            <a:r>
              <a:rPr lang="en-US" sz="1900" dirty="0"/>
              <a:t>As organizations strive to harness the strategic value of data, they encounter the </a:t>
            </a:r>
            <a:r>
              <a:rPr lang="en-US" sz="1900" b="1" dirty="0">
                <a:solidFill>
                  <a:srgbClr val="C00000"/>
                </a:solidFill>
              </a:rPr>
              <a:t>physical and logistical limitations of traditional on-premises data management </a:t>
            </a:r>
            <a:r>
              <a:rPr lang="en-US" sz="1900" dirty="0"/>
              <a:t>infrastructures, especially when it comes to handling high volumes of data.</a:t>
            </a:r>
          </a:p>
          <a:p>
            <a:endParaRPr lang="en-US" sz="500" dirty="0"/>
          </a:p>
          <a:p>
            <a:r>
              <a:rPr lang="en-US" sz="1900" dirty="0"/>
              <a:t>The </a:t>
            </a:r>
            <a:r>
              <a:rPr lang="en-US" sz="1900" b="1" dirty="0">
                <a:solidFill>
                  <a:srgbClr val="C00000"/>
                </a:solidFill>
              </a:rPr>
              <a:t>cloud</a:t>
            </a:r>
            <a:r>
              <a:rPr lang="en-US" sz="1900" dirty="0"/>
              <a:t> paradigm, with its inherent </a:t>
            </a:r>
            <a:r>
              <a:rPr lang="en-US" sz="1900" b="1" dirty="0">
                <a:solidFill>
                  <a:srgbClr val="C00000"/>
                </a:solidFill>
              </a:rPr>
              <a:t>scalability</a:t>
            </a:r>
            <a:r>
              <a:rPr lang="en-US" sz="1900" dirty="0"/>
              <a:t>, </a:t>
            </a:r>
            <a:r>
              <a:rPr lang="en-US" sz="1900" b="1" dirty="0">
                <a:solidFill>
                  <a:srgbClr val="C00000"/>
                </a:solidFill>
              </a:rPr>
              <a:t>flexibility</a:t>
            </a:r>
            <a:r>
              <a:rPr lang="en-US" sz="1900" dirty="0"/>
              <a:t>, and </a:t>
            </a:r>
            <a:r>
              <a:rPr lang="en-US" sz="1900" b="1" dirty="0">
                <a:solidFill>
                  <a:srgbClr val="C00000"/>
                </a:solidFill>
              </a:rPr>
              <a:t>efficiency</a:t>
            </a:r>
            <a:r>
              <a:rPr lang="en-US" sz="1900" dirty="0"/>
              <a:t>, offers a readily-implementable infrastructure that can </a:t>
            </a:r>
            <a:r>
              <a:rPr lang="en-US" sz="1900" b="1" dirty="0">
                <a:solidFill>
                  <a:srgbClr val="C00000"/>
                </a:solidFill>
              </a:rPr>
              <a:t>adapt</a:t>
            </a:r>
            <a:r>
              <a:rPr lang="en-US" sz="1900" dirty="0"/>
              <a:t> to the growing amount of data, without the need for extensive capital expenditures or the risk of underutilized resources.</a:t>
            </a:r>
          </a:p>
          <a:p>
            <a:endParaRPr lang="en-US" sz="500" dirty="0"/>
          </a:p>
          <a:p>
            <a:r>
              <a:rPr lang="en-US" sz="1900" dirty="0"/>
              <a:t>The shift from traditional to a cloud-based data management is not </a:t>
            </a:r>
            <a:r>
              <a:rPr lang="en-US" sz="1900" b="1" dirty="0">
                <a:solidFill>
                  <a:srgbClr val="C00000"/>
                </a:solidFill>
              </a:rPr>
              <a:t>merely a technological </a:t>
            </a:r>
            <a:r>
              <a:rPr lang="en-US" sz="1900" dirty="0"/>
              <a:t>upgrade but a </a:t>
            </a:r>
            <a:r>
              <a:rPr lang="en-US" sz="1900" b="1" dirty="0">
                <a:solidFill>
                  <a:srgbClr val="C00000"/>
                </a:solidFill>
              </a:rPr>
              <a:t>strategic necessity </a:t>
            </a:r>
            <a:r>
              <a:rPr lang="en-US" sz="1900" dirty="0"/>
              <a:t>for organizations if they wish to remain </a:t>
            </a:r>
            <a:r>
              <a:rPr lang="en-US" sz="1900" b="1" dirty="0">
                <a:solidFill>
                  <a:srgbClr val="C00000"/>
                </a:solidFill>
              </a:rPr>
              <a:t>competitive and agile </a:t>
            </a:r>
            <a:r>
              <a:rPr lang="en-US" sz="1900" dirty="0"/>
              <a:t>in an increasingly data-driven world.</a:t>
            </a:r>
          </a:p>
        </p:txBody>
      </p:sp>
    </p:spTree>
    <p:extLst>
      <p:ext uri="{BB962C8B-B14F-4D97-AF65-F5344CB8AC3E}">
        <p14:creationId xmlns:p14="http://schemas.microsoft.com/office/powerpoint/2010/main" val="296657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80834-DDF9-791C-C20D-C920B2D58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100" b="1" dirty="0">
                <a:solidFill>
                  <a:srgbClr val="C00000"/>
                </a:solidFill>
              </a:rPr>
              <a:t>Cloudy Yet Weathering Through Unexpected Storms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B2B75-1EBB-81AB-8CFC-B54C9F4E9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410"/>
            <a:ext cx="3477768" cy="4608926"/>
          </a:xfrm>
        </p:spPr>
        <p:txBody>
          <a:bodyPr>
            <a:normAutofit/>
          </a:bodyPr>
          <a:lstStyle/>
          <a:p>
            <a:r>
              <a:rPr lang="en-US" sz="1900" dirty="0"/>
              <a:t>“Cloud computing will continue to be a bastion of safety and innovation, </a:t>
            </a:r>
            <a:r>
              <a:rPr lang="en-US" sz="1900" b="1" dirty="0">
                <a:solidFill>
                  <a:srgbClr val="C00000"/>
                </a:solidFill>
              </a:rPr>
              <a:t>supporting growth during uncertain times </a:t>
            </a:r>
            <a:r>
              <a:rPr lang="en-US" sz="1900" dirty="0"/>
              <a:t>due to its agile, elastic and scalable nature.”</a:t>
            </a:r>
          </a:p>
          <a:p>
            <a:endParaRPr lang="en-US" sz="500" dirty="0"/>
          </a:p>
          <a:p>
            <a:r>
              <a:rPr lang="en-US" sz="1900" dirty="0"/>
              <a:t> “Once applications and workloads move to the cloud they generally </a:t>
            </a:r>
            <a:r>
              <a:rPr lang="en-US" sz="1900" b="1" dirty="0">
                <a:solidFill>
                  <a:srgbClr val="C00000"/>
                </a:solidFill>
              </a:rPr>
              <a:t>stay there</a:t>
            </a:r>
            <a:r>
              <a:rPr lang="en-US" sz="1900" dirty="0"/>
              <a:t>, and subscription models </a:t>
            </a:r>
            <a:r>
              <a:rPr lang="en-US" sz="1900" b="1" dirty="0">
                <a:solidFill>
                  <a:srgbClr val="C00000"/>
                </a:solidFill>
              </a:rPr>
              <a:t>ensure</a:t>
            </a:r>
            <a:r>
              <a:rPr lang="en-US" sz="1900" dirty="0"/>
              <a:t> that spending will </a:t>
            </a:r>
            <a:r>
              <a:rPr lang="en-US" sz="1900" b="1" dirty="0">
                <a:solidFill>
                  <a:srgbClr val="C00000"/>
                </a:solidFill>
              </a:rPr>
              <a:t>continue</a:t>
            </a:r>
            <a:r>
              <a:rPr lang="en-US" sz="1900" dirty="0"/>
              <a:t> through the term of the contract and most likely well beyond. For these vendors, cloud spending is an annuity – </a:t>
            </a:r>
            <a:r>
              <a:rPr lang="en-US" sz="1900" b="1" dirty="0">
                <a:solidFill>
                  <a:srgbClr val="C00000"/>
                </a:solidFill>
              </a:rPr>
              <a:t>the gift that keeps on giving</a:t>
            </a:r>
            <a:r>
              <a:rPr lang="en-US" sz="1900" dirty="0"/>
              <a:t>.”</a:t>
            </a:r>
            <a:endParaRPr lang="en-US" sz="1900" u="sng" dirty="0"/>
          </a:p>
          <a:p>
            <a:pPr marL="0" indent="0" algn="ctr">
              <a:buNone/>
            </a:pPr>
            <a:endParaRPr lang="en-US" sz="1900" u="sng" dirty="0"/>
          </a:p>
          <a:p>
            <a:pPr marL="0" indent="0" algn="ctr">
              <a:buNone/>
            </a:pPr>
            <a:endParaRPr lang="en-US" sz="1900" u="sng" dirty="0"/>
          </a:p>
          <a:p>
            <a:pPr marL="0" indent="0" algn="ctr">
              <a:buNone/>
            </a:pPr>
            <a:endParaRPr lang="en-US" sz="1900" u="sng" dirty="0"/>
          </a:p>
          <a:p>
            <a:pPr marL="0" indent="0" algn="ctr">
              <a:buNone/>
            </a:pPr>
            <a:endParaRPr lang="en-US" sz="1900" u="sng" dirty="0"/>
          </a:p>
          <a:p>
            <a:pPr marL="0" indent="0" algn="ctr">
              <a:buNone/>
            </a:pPr>
            <a:endParaRPr lang="en-US" sz="1900" u="sng" dirty="0"/>
          </a:p>
          <a:p>
            <a:pPr marL="0" indent="0" algn="ctr">
              <a:buNone/>
            </a:pPr>
            <a:endParaRPr lang="en-US" sz="1900" u="sng" dirty="0"/>
          </a:p>
          <a:p>
            <a:pPr marL="0" indent="0" algn="ctr">
              <a:buNone/>
            </a:pPr>
            <a:endParaRPr lang="en-US" sz="1900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ACE76C-925C-1D35-2EF0-C8E5D8849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130" y="1389713"/>
            <a:ext cx="6845429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203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BC395-47BF-47B3-3DD6-B6375EBE8CD5}"/>
              </a:ext>
            </a:extLst>
          </p:cNvPr>
          <p:cNvSpPr txBox="1">
            <a:spLocks/>
          </p:cNvSpPr>
          <p:nvPr/>
        </p:nvSpPr>
        <p:spPr>
          <a:xfrm>
            <a:off x="3081528" y="391304"/>
            <a:ext cx="6028944" cy="95161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900" b="1" i="1" dirty="0">
                <a:solidFill>
                  <a:srgbClr val="C00000"/>
                </a:solidFill>
              </a:rPr>
              <a:t>Rising</a:t>
            </a:r>
            <a:r>
              <a:rPr lang="en-US" sz="2900" dirty="0">
                <a:solidFill>
                  <a:srgbClr val="C00000"/>
                </a:solidFill>
              </a:rPr>
              <a:t> </a:t>
            </a:r>
            <a:r>
              <a:rPr lang="en-US" sz="2900" b="1" dirty="0">
                <a:solidFill>
                  <a:srgbClr val="C00000"/>
                </a:solidFill>
              </a:rPr>
              <a:t>to the Challenge </a:t>
            </a:r>
          </a:p>
          <a:p>
            <a:pPr algn="ctr"/>
            <a:r>
              <a:rPr lang="en-US" sz="1700" dirty="0">
                <a:solidFill>
                  <a:srgbClr val="C00000"/>
                </a:solidFill>
              </a:rPr>
              <a:t>Literally and Figuratively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AA86F7E-2D36-F5F5-BABF-68D27556F3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111263"/>
              </p:ext>
            </p:extLst>
          </p:nvPr>
        </p:nvGraphicFramePr>
        <p:xfrm>
          <a:off x="393192" y="1591205"/>
          <a:ext cx="11603736" cy="38745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90872">
                  <a:extLst>
                    <a:ext uri="{9D8B030D-6E8A-4147-A177-3AD203B41FA5}">
                      <a16:colId xmlns:a16="http://schemas.microsoft.com/office/drawing/2014/main" val="1482462316"/>
                    </a:ext>
                  </a:extLst>
                </a:gridCol>
                <a:gridCol w="1874520">
                  <a:extLst>
                    <a:ext uri="{9D8B030D-6E8A-4147-A177-3AD203B41FA5}">
                      <a16:colId xmlns:a16="http://schemas.microsoft.com/office/drawing/2014/main" val="2058046893"/>
                    </a:ext>
                  </a:extLst>
                </a:gridCol>
                <a:gridCol w="5038344">
                  <a:extLst>
                    <a:ext uri="{9D8B030D-6E8A-4147-A177-3AD203B41FA5}">
                      <a16:colId xmlns:a16="http://schemas.microsoft.com/office/drawing/2014/main" val="2643558501"/>
                    </a:ext>
                  </a:extLst>
                </a:gridCol>
              </a:tblGrid>
              <a:tr h="511915">
                <a:tc gridSpan="3">
                  <a:txBody>
                    <a:bodyPr/>
                    <a:lstStyle/>
                    <a:p>
                      <a:pPr algn="ctr"/>
                      <a:r>
                        <a:rPr lang="en-US" sz="2100" b="1" dirty="0"/>
                        <a:t>Changing Landscape of Data and its Use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280912"/>
                  </a:ext>
                </a:extLst>
              </a:tr>
              <a:tr h="395858">
                <a:tc>
                  <a:txBody>
                    <a:bodyPr/>
                    <a:lstStyle/>
                    <a:p>
                      <a:pPr algn="r"/>
                      <a:r>
                        <a:rPr 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On-Premises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Feature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>
                          <a:solidFill>
                            <a:srgbClr val="0070C0"/>
                          </a:solidFill>
                        </a:rPr>
                        <a:t>On-Cloud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4064409"/>
                  </a:ext>
                </a:extLst>
              </a:tr>
              <a:tr h="395858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Structured, Manageable, Simple 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Data Type 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rgbClr val="0070C0"/>
                          </a:solidFill>
                        </a:rPr>
                        <a:t>Unstructured, Semi-Structured 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7839460"/>
                  </a:ext>
                </a:extLst>
              </a:tr>
              <a:tr h="395858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Stable and Predictable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Computing Needs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rgbClr val="0070C0"/>
                          </a:solidFill>
                        </a:rPr>
                        <a:t>Advanced, AI/ML, real-time model deployment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5219271"/>
                  </a:ext>
                </a:extLst>
              </a:tr>
              <a:tr h="395858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Operational reports, analytics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Data Use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rgbClr val="0070C0"/>
                          </a:solidFill>
                        </a:rPr>
                        <a:t>Globalization, remote, real-time 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4311608"/>
                  </a:ext>
                </a:extLst>
              </a:tr>
              <a:tr h="395858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Sovereignty utmost important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Security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rgbClr val="0070C0"/>
                          </a:solidFill>
                        </a:rPr>
                        <a:t>Advanced solutions allaying previously existing fears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8484626"/>
                  </a:ext>
                </a:extLst>
              </a:tr>
              <a:tr h="395858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Physical, autonomous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Control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rgbClr val="0070C0"/>
                          </a:solidFill>
                        </a:rPr>
                        <a:t>Provided by provider, part of contract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4192803"/>
                  </a:ext>
                </a:extLst>
              </a:tr>
              <a:tr h="591624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Early-stage, controlled growth, </a:t>
                      </a:r>
                    </a:p>
                    <a:p>
                      <a:pPr algn="r"/>
                      <a:r>
                        <a:rPr lang="en-US" sz="16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stable business and customer base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Growth-Focus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rgbClr val="0070C0"/>
                          </a:solidFill>
                        </a:rPr>
                        <a:t>Fast deployment, enter new markets, </a:t>
                      </a:r>
                    </a:p>
                    <a:p>
                      <a:pPr algn="l"/>
                      <a:r>
                        <a:rPr lang="en-US" sz="1600" dirty="0">
                          <a:solidFill>
                            <a:srgbClr val="0070C0"/>
                          </a:solidFill>
                        </a:rPr>
                        <a:t>quickly and cheaply experiment new products/ approaches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5072869"/>
                  </a:ext>
                </a:extLst>
              </a:tr>
              <a:tr h="395858"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Stable and predictable long-term needs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Costs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rgbClr val="0070C0"/>
                          </a:solidFill>
                        </a:rPr>
                        <a:t>Pay-As-You-Go model offers $ efficiency on scale 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756929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65DAC0D2-A3EB-3A44-E126-2BF94613099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71957" y="5577840"/>
            <a:ext cx="1183342" cy="1188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D2FAE2-1331-E247-1848-15128B659CD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00764" y="208248"/>
            <a:ext cx="1329591" cy="11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592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CD947-098D-3E3F-40A4-04EE87459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This or That?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AE47C0-FE0D-0B7B-C634-CC32894A2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1814275"/>
            <a:ext cx="4401643" cy="211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949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0B25673F-C2A5-1471-F959-8D294C74E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190631"/>
              </p:ext>
            </p:extLst>
          </p:nvPr>
        </p:nvGraphicFramePr>
        <p:xfrm>
          <a:off x="309419" y="1010619"/>
          <a:ext cx="11573161" cy="57183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33072">
                  <a:extLst>
                    <a:ext uri="{9D8B030D-6E8A-4147-A177-3AD203B41FA5}">
                      <a16:colId xmlns:a16="http://schemas.microsoft.com/office/drawing/2014/main" val="2916043010"/>
                    </a:ext>
                  </a:extLst>
                </a:gridCol>
                <a:gridCol w="2533072">
                  <a:extLst>
                    <a:ext uri="{9D8B030D-6E8A-4147-A177-3AD203B41FA5}">
                      <a16:colId xmlns:a16="http://schemas.microsoft.com/office/drawing/2014/main" val="1116775435"/>
                    </a:ext>
                  </a:extLst>
                </a:gridCol>
                <a:gridCol w="720436">
                  <a:extLst>
                    <a:ext uri="{9D8B030D-6E8A-4147-A177-3AD203B41FA5}">
                      <a16:colId xmlns:a16="http://schemas.microsoft.com/office/drawing/2014/main" val="1794477817"/>
                    </a:ext>
                  </a:extLst>
                </a:gridCol>
                <a:gridCol w="840509">
                  <a:extLst>
                    <a:ext uri="{9D8B030D-6E8A-4147-A177-3AD203B41FA5}">
                      <a16:colId xmlns:a16="http://schemas.microsoft.com/office/drawing/2014/main" val="3881300041"/>
                    </a:ext>
                  </a:extLst>
                </a:gridCol>
                <a:gridCol w="2473036">
                  <a:extLst>
                    <a:ext uri="{9D8B030D-6E8A-4147-A177-3AD203B41FA5}">
                      <a16:colId xmlns:a16="http://schemas.microsoft.com/office/drawing/2014/main" val="4085592477"/>
                    </a:ext>
                  </a:extLst>
                </a:gridCol>
                <a:gridCol w="2473036">
                  <a:extLst>
                    <a:ext uri="{9D8B030D-6E8A-4147-A177-3AD203B41FA5}">
                      <a16:colId xmlns:a16="http://schemas.microsoft.com/office/drawing/2014/main" val="1298341412"/>
                    </a:ext>
                  </a:extLst>
                </a:gridCol>
              </a:tblGrid>
              <a:tr h="393841">
                <a:tc gridSpan="3">
                  <a:txBody>
                    <a:bodyPr/>
                    <a:lstStyle/>
                    <a:p>
                      <a:pPr algn="ctr"/>
                      <a:r>
                        <a:rPr lang="en-US" sz="1900" b="1" dirty="0"/>
                        <a:t>On-Premises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1" dirty="0"/>
                        <a:t>On-Cloud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0677080"/>
                  </a:ext>
                </a:extLst>
              </a:tr>
              <a:tr h="352923">
                <a:tc>
                  <a:txBody>
                    <a:bodyPr/>
                    <a:lstStyle/>
                    <a:p>
                      <a:pPr algn="ctr"/>
                      <a:r>
                        <a:rPr lang="en-US" sz="1700" b="1" dirty="0">
                          <a:solidFill>
                            <a:srgbClr val="00B050"/>
                          </a:solidFill>
                        </a:rPr>
                        <a:t>Pros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1" dirty="0">
                          <a:solidFill>
                            <a:schemeClr val="accent5"/>
                          </a:solidFill>
                        </a:rPr>
                        <a:t>Cons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Aspect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1" dirty="0">
                          <a:solidFill>
                            <a:srgbClr val="00B050"/>
                          </a:solidFill>
                        </a:rPr>
                        <a:t>Pros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1" dirty="0">
                          <a:solidFill>
                            <a:schemeClr val="accent5"/>
                          </a:solidFill>
                        </a:rPr>
                        <a:t>Cons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736541"/>
                  </a:ext>
                </a:extLst>
              </a:tr>
              <a:tr h="828601"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Complete </a:t>
                      </a:r>
                      <a:r>
                        <a:rPr lang="en-US" sz="1600" b="0" i="0" kern="12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control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over physical infrastructure, allows </a:t>
                      </a:r>
                      <a:r>
                        <a:rPr lang="en-US" sz="1600" b="0" i="0" kern="12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configurations.</a:t>
                      </a:r>
                      <a:endParaRPr lang="en-US" sz="1600" b="0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High upfront investment in hardware and space; ongoing maintenance. </a:t>
                      </a:r>
                      <a:endParaRPr lang="en-US" sz="1600" b="0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Infrastructure and Maintenance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 physical data centers; infrastructure managed by cloud provider</a:t>
                      </a:r>
                      <a:endParaRPr lang="en-US" sz="1600" b="0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Dependent on provider's infrastructure decisions and changes</a:t>
                      </a:r>
                      <a:endParaRPr lang="en-US" sz="1600" b="0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2105771"/>
                  </a:ext>
                </a:extLst>
              </a:tr>
              <a:tr h="828601"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Predictable costs after initial investment; no costs for data access. </a:t>
                      </a:r>
                      <a:endParaRPr lang="en-US" sz="1600" b="0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High initial expenditure (</a:t>
                      </a:r>
                      <a:r>
                        <a:rPr lang="en-US" sz="1600" b="0" i="0" kern="12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CapEx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); ongoing costs for upgrades and maintenance. </a:t>
                      </a:r>
                      <a:endParaRPr lang="en-US" sz="1600" b="0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Co$t</a:t>
                      </a:r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Low operational expenditure with 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pay-as-you-go models (</a:t>
                      </a:r>
                      <a:r>
                        <a:rPr lang="en-US" sz="1600" b="0" i="0" kern="1200" dirty="0" err="1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OpEx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600" b="0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Unpredictable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costs; additional fees might apply</a:t>
                      </a:r>
                      <a:endParaRPr lang="en-US" sz="1600" b="0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9232940"/>
                  </a:ext>
                </a:extLst>
              </a:tr>
              <a:tr h="828601">
                <a:tc>
                  <a:txBody>
                    <a:bodyPr/>
                    <a:lstStyle/>
                    <a:p>
                      <a:r>
                        <a:rPr lang="en-US" sz="1600" b="0" dirty="0"/>
                        <a:t>Customizable, without any provider </a:t>
                      </a:r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constraints</a:t>
                      </a:r>
                      <a:r>
                        <a:rPr lang="en-US" sz="1600" b="0" dirty="0"/>
                        <a:t>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Limited</a:t>
                      </a:r>
                      <a:r>
                        <a:rPr lang="en-US" sz="1600" b="0" dirty="0"/>
                        <a:t> by existing infrastructure and </a:t>
                      </a:r>
                      <a:r>
                        <a:rPr lang="en-US" sz="1600" b="0" dirty="0" err="1"/>
                        <a:t>tecnhical</a:t>
                      </a:r>
                      <a:r>
                        <a:rPr lang="en-US" sz="1600" b="0" dirty="0"/>
                        <a:t> resources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Flexibility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High; </a:t>
                      </a:r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numerous choices </a:t>
                      </a:r>
                      <a:r>
                        <a:rPr lang="en-US" sz="1600" b="0" dirty="0"/>
                        <a:t>of resources and services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Locked-In</a:t>
                      </a:r>
                      <a:r>
                        <a:rPr lang="en-US" sz="1600" b="0" dirty="0"/>
                        <a:t> based on provider options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0755413"/>
                  </a:ext>
                </a:extLst>
              </a:tr>
              <a:tr h="828601">
                <a:tc>
                  <a:txBody>
                    <a:bodyPr/>
                    <a:lstStyle/>
                    <a:p>
                      <a:r>
                        <a:rPr lang="en-US" sz="1600" b="0" dirty="0"/>
                        <a:t>Tailored to business-specific needs and regulations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Org is </a:t>
                      </a:r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solely responsible </a:t>
                      </a:r>
                      <a:r>
                        <a:rPr lang="en-US" sz="1600" b="0" dirty="0"/>
                        <a:t>for security and compliance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Security Measures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Benefits from </a:t>
                      </a:r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provider expertise</a:t>
                      </a:r>
                      <a:r>
                        <a:rPr lang="en-US" sz="1600" b="0" dirty="0"/>
                        <a:t> and distributed responsibilities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Heavily relies on </a:t>
                      </a:r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trust-</a:t>
                      </a:r>
                      <a:r>
                        <a:rPr lang="en-US" sz="1600" b="0" dirty="0"/>
                        <a:t> and </a:t>
                      </a:r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compliance-based</a:t>
                      </a:r>
                      <a:r>
                        <a:rPr lang="en-US" sz="1600" b="0" dirty="0"/>
                        <a:t>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1590231"/>
                  </a:ext>
                </a:extLst>
              </a:tr>
              <a:tr h="828601">
                <a:tc>
                  <a:txBody>
                    <a:bodyPr/>
                    <a:lstStyle/>
                    <a:p>
                      <a:r>
                        <a:rPr lang="en-US" sz="1600" b="0" dirty="0"/>
                        <a:t>Direct control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Needs </a:t>
                      </a:r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continuous efforts and costs </a:t>
                      </a:r>
                      <a:r>
                        <a:rPr lang="en-US" sz="1600" b="0" dirty="0"/>
                        <a:t>to ensure proper gov &amp; compliance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Governance and Compliance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Providers offer </a:t>
                      </a:r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tools and services</a:t>
                      </a:r>
                      <a:r>
                        <a:rPr lang="en-US" sz="1600" b="0" dirty="0"/>
                        <a:t> for management of DS&amp;G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Responsibility</a:t>
                      </a:r>
                      <a:r>
                        <a:rPr lang="en-US" sz="1600" b="0" dirty="0"/>
                        <a:t> still lies with org to </a:t>
                      </a:r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ensure</a:t>
                      </a:r>
                      <a:r>
                        <a:rPr lang="en-US" sz="1600" b="0" dirty="0"/>
                        <a:t> provider offerings meet requirements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8438711"/>
                  </a:ext>
                </a:extLst>
              </a:tr>
              <a:tr h="828601">
                <a:tc>
                  <a:txBody>
                    <a:bodyPr/>
                    <a:lstStyle/>
                    <a:p>
                      <a:r>
                        <a:rPr lang="en-US" sz="1600" b="0" dirty="0"/>
                        <a:t>Major advantage where speed is non-negotiable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Challenge if fast access from multiple </a:t>
                      </a:r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distributed sources </a:t>
                      </a:r>
                      <a:r>
                        <a:rPr lang="en-US" sz="1600" b="0" dirty="0"/>
                        <a:t>needed 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Latency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Globally distributed </a:t>
                      </a:r>
                      <a:r>
                        <a:rPr lang="en-US" sz="1600" b="0" dirty="0" err="1"/>
                        <a:t>infrastr</a:t>
                      </a:r>
                      <a:r>
                        <a:rPr lang="en-US" sz="1600" b="0" dirty="0"/>
                        <a:t>, edge computing, CDN aim to </a:t>
                      </a:r>
                      <a:r>
                        <a:rPr lang="en-US" sz="1600" b="0" dirty="0">
                          <a:solidFill>
                            <a:srgbClr val="C00000"/>
                          </a:solidFill>
                        </a:rPr>
                        <a:t>minimize lag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Bandwidth and connection can make-or-break</a:t>
                      </a: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3613208"/>
                  </a:ext>
                </a:extLst>
              </a:tr>
            </a:tbl>
          </a:graphicData>
        </a:graphic>
      </p:graphicFrame>
      <p:pic>
        <p:nvPicPr>
          <p:cNvPr id="32" name="Picture 31">
            <a:extLst>
              <a:ext uri="{FF2B5EF4-FFF2-40B4-BE49-F238E27FC236}">
                <a16:creationId xmlns:a16="http://schemas.microsoft.com/office/drawing/2014/main" id="{75D0F93B-FD09-A4A2-DF27-BF34FD00F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1516" y="37571"/>
            <a:ext cx="13716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002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A86E-E69A-8F12-435B-AB334DAC8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No One-Size: Unique Needs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9254C-12E4-6FFF-270B-5C1890A9E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937" y="1825625"/>
            <a:ext cx="11132127" cy="435133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Both on-premise and on-cloud data management practices have their respective pros and cons. The </a:t>
            </a:r>
            <a:r>
              <a:rPr lang="en-US" sz="2000" b="1" dirty="0">
                <a:solidFill>
                  <a:srgbClr val="C00000"/>
                </a:solidFill>
              </a:rPr>
              <a:t>choice depends on a variety of factors</a:t>
            </a:r>
            <a:r>
              <a:rPr lang="en-US" sz="2000" dirty="0"/>
              <a:t>, including the willingness to invest and nature of data being handled. </a:t>
            </a:r>
          </a:p>
          <a:p>
            <a:endParaRPr lang="en-US" sz="500" dirty="0"/>
          </a:p>
          <a:p>
            <a:r>
              <a:rPr lang="en-US" sz="2000" dirty="0"/>
              <a:t>Primarily, a reduction or preferable absence of </a:t>
            </a:r>
            <a:r>
              <a:rPr lang="en-US" sz="2000" b="1" dirty="0">
                <a:solidFill>
                  <a:srgbClr val="C00000"/>
                </a:solidFill>
              </a:rPr>
              <a:t>third-party access and control to sensitive data</a:t>
            </a:r>
            <a:r>
              <a:rPr lang="en-US" sz="2000" dirty="0"/>
              <a:t> is a major driver:</a:t>
            </a:r>
          </a:p>
          <a:p>
            <a:pPr lvl="1"/>
            <a:r>
              <a:rPr lang="en-US" sz="1800" dirty="0"/>
              <a:t>Educational institutions </a:t>
            </a:r>
          </a:p>
          <a:p>
            <a:pPr lvl="1"/>
            <a:r>
              <a:rPr lang="en-US" sz="1800" dirty="0"/>
              <a:t>Research and </a:t>
            </a:r>
            <a:r>
              <a:rPr lang="en-US" sz="1800" b="1" dirty="0">
                <a:solidFill>
                  <a:srgbClr val="C00000"/>
                </a:solidFill>
              </a:rPr>
              <a:t>defense</a:t>
            </a:r>
            <a:r>
              <a:rPr lang="en-US" sz="1800" dirty="0"/>
              <a:t> organizations </a:t>
            </a:r>
          </a:p>
          <a:p>
            <a:pPr lvl="1"/>
            <a:r>
              <a:rPr lang="en-US" sz="1800" dirty="0"/>
              <a:t>Insurance agencies </a:t>
            </a:r>
          </a:p>
          <a:p>
            <a:endParaRPr lang="en-US" sz="500" dirty="0"/>
          </a:p>
          <a:p>
            <a:r>
              <a:rPr lang="en-US" sz="2000" dirty="0"/>
              <a:t>In other cases, a simpler and compact on-premise data management infrastructure will suffice, and on-cloud might be </a:t>
            </a:r>
            <a:r>
              <a:rPr lang="en-US" sz="2000" b="1" dirty="0">
                <a:solidFill>
                  <a:srgbClr val="C00000"/>
                </a:solidFill>
              </a:rPr>
              <a:t>overkill</a:t>
            </a:r>
            <a:r>
              <a:rPr lang="en-US" sz="2000" dirty="0"/>
              <a:t>: </a:t>
            </a:r>
          </a:p>
          <a:p>
            <a:pPr lvl="1"/>
            <a:r>
              <a:rPr lang="en-US" sz="1800" dirty="0"/>
              <a:t>Small and medium enterprises </a:t>
            </a:r>
          </a:p>
          <a:p>
            <a:pPr lvl="1"/>
            <a:r>
              <a:rPr lang="en-US" sz="1800" dirty="0"/>
              <a:t>Private, local businesses and stores </a:t>
            </a:r>
            <a:endParaRPr lang="en-US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950C946-65BB-4E9B-3B17-6E6EDB26C4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098727">
            <a:off x="1143423" y="622158"/>
            <a:ext cx="724707" cy="64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464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MG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2662</Words>
  <Application>Microsoft Office PowerPoint</Application>
  <PresentationFormat>Widescreen</PresentationFormat>
  <Paragraphs>314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Garamond</vt:lpstr>
      <vt:lpstr>Office Theme</vt:lpstr>
      <vt:lpstr>Comparison of On-Premises and Cloud Data Management</vt:lpstr>
      <vt:lpstr>Modern Businesses Rely Heavily on Data-Driven Decisions</vt:lpstr>
      <vt:lpstr>Importance of Data and Data Management</vt:lpstr>
      <vt:lpstr>Strategic Pivot: The Three Vs of Data </vt:lpstr>
      <vt:lpstr>Cloudy Yet Weathering Through Unexpected Storms  </vt:lpstr>
      <vt:lpstr>PowerPoint Presentation</vt:lpstr>
      <vt:lpstr>This or That?</vt:lpstr>
      <vt:lpstr>PowerPoint Presentation</vt:lpstr>
      <vt:lpstr>No One-Size: Unique Needs</vt:lpstr>
      <vt:lpstr>Transitioning</vt:lpstr>
      <vt:lpstr>Digital Transformation: Cloud Migration </vt:lpstr>
      <vt:lpstr>Data Governance in Cloud Migration</vt:lpstr>
      <vt:lpstr>Process, Challenges and Strategies</vt:lpstr>
      <vt:lpstr>Data Security and Compliance</vt:lpstr>
      <vt:lpstr>Cost Assessments </vt:lpstr>
      <vt:lpstr>Assessment and Prioritization</vt:lpstr>
      <vt:lpstr>Hypothetical Case Study</vt:lpstr>
      <vt:lpstr>MG Corp., LLC </vt:lpstr>
      <vt:lpstr>Assessing MG Corp’s Current Data Infrastructure</vt:lpstr>
      <vt:lpstr>Identifying Migration Candidates</vt:lpstr>
      <vt:lpstr>Checklist: Selecting Cloud Services &amp; Migration Strategy</vt:lpstr>
      <vt:lpstr>Employee Engagement and Post-Migration</vt:lpstr>
      <vt:lpstr>Summary &amp; 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Midterm  DSA650 Spring’24</dc:title>
  <dc:creator>Goruganthu, UttamLakshmiMounika</dc:creator>
  <cp:lastModifiedBy>Mounika Goruganthu</cp:lastModifiedBy>
  <cp:revision>151</cp:revision>
  <dcterms:created xsi:type="dcterms:W3CDTF">2024-03-17T18:35:12Z</dcterms:created>
  <dcterms:modified xsi:type="dcterms:W3CDTF">2025-11-12T17:21:16Z</dcterms:modified>
</cp:coreProperties>
</file>

<file path=docProps/thumbnail.jpeg>
</file>